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58" r:id="rId3"/>
    <p:sldId id="306" r:id="rId4"/>
    <p:sldId id="270" r:id="rId5"/>
    <p:sldId id="265" r:id="rId6"/>
    <p:sldId id="266" r:id="rId7"/>
    <p:sldId id="269" r:id="rId8"/>
    <p:sldId id="273" r:id="rId9"/>
    <p:sldId id="307" r:id="rId10"/>
    <p:sldId id="308" r:id="rId11"/>
    <p:sldId id="259" r:id="rId12"/>
    <p:sldId id="309" r:id="rId13"/>
    <p:sldId id="310" r:id="rId14"/>
    <p:sldId id="311" r:id="rId15"/>
    <p:sldId id="312" r:id="rId16"/>
    <p:sldId id="313" r:id="rId17"/>
    <p:sldId id="314" r:id="rId18"/>
    <p:sldId id="315" r:id="rId19"/>
    <p:sldId id="318" r:id="rId20"/>
    <p:sldId id="317" r:id="rId21"/>
    <p:sldId id="319" r:id="rId22"/>
    <p:sldId id="320" r:id="rId23"/>
    <p:sldId id="316" r:id="rId24"/>
    <p:sldId id="275" r:id="rId25"/>
  </p:sldIdLst>
  <p:sldSz cx="9144000" cy="5143500" type="screen16x9"/>
  <p:notesSz cx="6858000" cy="9144000"/>
  <p:embeddedFontLst>
    <p:embeddedFont>
      <p:font typeface="Poppins SemiBold" panose="020B0604020202020204" charset="0"/>
      <p:regular r:id="rId27"/>
      <p:bold r:id="rId28"/>
      <p:italic r:id="rId29"/>
      <p:boldItalic r:id="rId30"/>
    </p:embeddedFont>
    <p:embeddedFont>
      <p:font typeface="Poppin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eraj Mahajan" initials="NM" lastIdx="1" clrIdx="0">
    <p:extLst>
      <p:ext uri="{19B8F6BF-5375-455C-9EA6-DF929625EA0E}">
        <p15:presenceInfo xmlns:p15="http://schemas.microsoft.com/office/powerpoint/2012/main" userId="58f33e07cce019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179"/>
    <a:srgbClr val="59595B"/>
    <a:srgbClr val="A4C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B79710-4469-4911-ADBA-36A62F093878}">
  <a:tblStyle styleId="{20B79710-4469-4911-ADBA-36A62F0938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98" d="100"/>
          <a:sy n="98" d="100"/>
        </p:scale>
        <p:origin x="3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35929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23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81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75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49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56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bc6d061b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bc6d061b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1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6b0abc02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6b0abc02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24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ae4b7e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ae4b7e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6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bc6d061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bc6d061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55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f26b1e7c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f26b1e7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2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f26b1e7c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f26b1e7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543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7" r:id="rId8"/>
    <p:sldLayoutId id="2147483668" r:id="rId9"/>
    <p:sldLayoutId id="2147483672" r:id="rId10"/>
    <p:sldLayoutId id="2147483675" r:id="rId11"/>
    <p:sldLayoutId id="2147483676" r:id="rId12"/>
    <p:sldLayoutId id="214748367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ONLINE CRIME REPORTING SYSTEM</a:t>
            </a:r>
            <a:endParaRPr dirty="0"/>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It’s our </a:t>
            </a:r>
            <a:r>
              <a:rPr lang="en" smtClean="0"/>
              <a:t>pride to serve you!</a:t>
            </a:r>
            <a:endParaRPr dirty="0"/>
          </a:p>
        </p:txBody>
      </p:sp>
      <p:sp>
        <p:nvSpPr>
          <p:cNvPr id="10" name="TextBox 9">
            <a:extLst>
              <a:ext uri="{FF2B5EF4-FFF2-40B4-BE49-F238E27FC236}">
                <a16:creationId xmlns="" xmlns:a16="http://schemas.microsoft.com/office/drawing/2014/main" id="{0E55330D-930E-4D9C-88C8-07F953115D76}"/>
              </a:ext>
            </a:extLst>
          </p:cNvPr>
          <p:cNvSpPr txBox="1"/>
          <p:nvPr/>
        </p:nvSpPr>
        <p:spPr>
          <a:xfrm>
            <a:off x="139149" y="4538765"/>
            <a:ext cx="4598504" cy="523220"/>
          </a:xfrm>
          <a:prstGeom prst="rect">
            <a:avLst/>
          </a:prstGeom>
          <a:noFill/>
        </p:spPr>
        <p:txBody>
          <a:bodyPr wrap="square">
            <a:spAutoFit/>
          </a:bodyPr>
          <a:lstStyle/>
          <a:p>
            <a:pPr marL="0" indent="0"/>
            <a:r>
              <a:rPr lang="en-IN" dirty="0">
                <a:solidFill>
                  <a:schemeClr val="tx1">
                    <a:lumMod val="90000"/>
                    <a:lumOff val="10000"/>
                  </a:schemeClr>
                </a:solidFill>
                <a:latin typeface="Poppins" panose="00000500000000000000" pitchFamily="2" charset="0"/>
                <a:cs typeface="Poppins" panose="00000500000000000000" pitchFamily="2" charset="0"/>
              </a:rPr>
              <a:t>Project by : Salini Vinekari A58</a:t>
            </a:r>
          </a:p>
          <a:p>
            <a:pPr marL="0" indent="0"/>
            <a:r>
              <a:rPr lang="en-IN" dirty="0">
                <a:solidFill>
                  <a:schemeClr val="tx1">
                    <a:lumMod val="90000"/>
                    <a:lumOff val="10000"/>
                  </a:schemeClr>
                </a:solidFill>
                <a:latin typeface="Poppins" panose="00000500000000000000" pitchFamily="2" charset="0"/>
                <a:cs typeface="Poppins" panose="00000500000000000000" pitchFamily="2" charset="0"/>
              </a:rPr>
              <a:t>	  </a:t>
            </a:r>
            <a:r>
              <a:rPr lang="en-IN" dirty="0" smtClean="0">
                <a:solidFill>
                  <a:schemeClr val="tx1">
                    <a:lumMod val="90000"/>
                    <a:lumOff val="10000"/>
                  </a:schemeClr>
                </a:solidFill>
                <a:latin typeface="Poppins" panose="00000500000000000000" pitchFamily="2" charset="0"/>
                <a:cs typeface="Poppins" panose="00000500000000000000" pitchFamily="2" charset="0"/>
              </a:rPr>
              <a:t>Prachi Palande A40</a:t>
            </a:r>
            <a:endParaRPr lang="en-IN" dirty="0">
              <a:solidFill>
                <a:schemeClr val="tx1">
                  <a:lumMod val="90000"/>
                  <a:lumOff val="10000"/>
                </a:schemeClr>
              </a:solidFill>
              <a:latin typeface="Poppins" panose="00000500000000000000" pitchFamily="2" charset="0"/>
              <a:cs typeface="Poppins" panose="00000500000000000000"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09729D-A46A-4006-9C56-1B27C8347430}"/>
              </a:ext>
            </a:extLst>
          </p:cNvPr>
          <p:cNvSpPr>
            <a:spLocks noGrp="1"/>
          </p:cNvSpPr>
          <p:nvPr>
            <p:ph type="title"/>
          </p:nvPr>
        </p:nvSpPr>
        <p:spPr>
          <a:xfrm>
            <a:off x="172891" y="1048002"/>
            <a:ext cx="2900400" cy="358200"/>
          </a:xfrm>
        </p:spPr>
        <p:txBody>
          <a:bodyPr/>
          <a:lstStyle/>
          <a:p>
            <a:r>
              <a:rPr lang="en-IN" dirty="0"/>
              <a:t>User module </a:t>
            </a:r>
          </a:p>
        </p:txBody>
      </p:sp>
      <p:sp>
        <p:nvSpPr>
          <p:cNvPr id="3" name="Subtitle 2">
            <a:extLst>
              <a:ext uri="{FF2B5EF4-FFF2-40B4-BE49-F238E27FC236}">
                <a16:creationId xmlns="" xmlns:a16="http://schemas.microsoft.com/office/drawing/2014/main" id="{A39CF4EA-AF38-4D0F-BDAD-995AFB9FE17E}"/>
              </a:ext>
            </a:extLst>
          </p:cNvPr>
          <p:cNvSpPr>
            <a:spLocks noGrp="1"/>
          </p:cNvSpPr>
          <p:nvPr>
            <p:ph type="subTitle" idx="1"/>
          </p:nvPr>
        </p:nvSpPr>
        <p:spPr>
          <a:xfrm>
            <a:off x="32640" y="1793061"/>
            <a:ext cx="2648028" cy="1899593"/>
          </a:xfrm>
        </p:spPr>
        <p:txBody>
          <a:bodyPr/>
          <a:lstStyle/>
          <a:p>
            <a:pPr>
              <a:lnSpc>
                <a:spcPct val="150000"/>
              </a:lnSpc>
              <a:buFont typeface="Wingdings" panose="05000000000000000000" pitchFamily="2" charset="2"/>
              <a:buChar char="q"/>
            </a:pPr>
            <a:r>
              <a:rPr lang="en-IN" dirty="0" smtClean="0"/>
              <a:t>Registration</a:t>
            </a:r>
            <a:endParaRPr lang="en-IN" dirty="0"/>
          </a:p>
          <a:p>
            <a:pPr>
              <a:lnSpc>
                <a:spcPct val="150000"/>
              </a:lnSpc>
              <a:buFont typeface="Wingdings" panose="05000000000000000000" pitchFamily="2" charset="2"/>
              <a:buChar char="q"/>
            </a:pPr>
            <a:r>
              <a:rPr lang="en-IN" dirty="0" smtClean="0"/>
              <a:t>Login</a:t>
            </a:r>
            <a:endParaRPr lang="en-IN" dirty="0"/>
          </a:p>
          <a:p>
            <a:pPr>
              <a:lnSpc>
                <a:spcPct val="150000"/>
              </a:lnSpc>
              <a:buFont typeface="Wingdings" panose="05000000000000000000" pitchFamily="2" charset="2"/>
              <a:buChar char="q"/>
            </a:pPr>
            <a:r>
              <a:rPr lang="en-IN" dirty="0" smtClean="0"/>
              <a:t>Add Complaint</a:t>
            </a:r>
          </a:p>
          <a:p>
            <a:pPr>
              <a:lnSpc>
                <a:spcPct val="150000"/>
              </a:lnSpc>
              <a:buFont typeface="Wingdings" panose="05000000000000000000" pitchFamily="2" charset="2"/>
              <a:buChar char="q"/>
            </a:pPr>
            <a:r>
              <a:rPr lang="en-IN" dirty="0" smtClean="0"/>
              <a:t>View Complaint Status</a:t>
            </a:r>
            <a:endParaRPr lang="en-IN" dirty="0"/>
          </a:p>
          <a:p>
            <a:endParaRPr lang="en-IN" dirty="0"/>
          </a:p>
          <a:p>
            <a:endParaRPr lang="en-IN" dirty="0"/>
          </a:p>
          <a:p>
            <a:endParaRPr lang="en-IN" dirty="0"/>
          </a:p>
          <a:p>
            <a:endParaRPr lang="en-IN" dirty="0"/>
          </a:p>
          <a:p>
            <a:endParaRPr lang="en-IN" dirty="0"/>
          </a:p>
        </p:txBody>
      </p:sp>
      <p:sp>
        <p:nvSpPr>
          <p:cNvPr id="4" name="Title 3">
            <a:extLst>
              <a:ext uri="{FF2B5EF4-FFF2-40B4-BE49-F238E27FC236}">
                <a16:creationId xmlns="" xmlns:a16="http://schemas.microsoft.com/office/drawing/2014/main" id="{D03FAD9E-27DE-4249-A95F-AFD61667D7F8}"/>
              </a:ext>
            </a:extLst>
          </p:cNvPr>
          <p:cNvSpPr>
            <a:spLocks noGrp="1"/>
          </p:cNvSpPr>
          <p:nvPr>
            <p:ph type="title" idx="2"/>
          </p:nvPr>
        </p:nvSpPr>
        <p:spPr>
          <a:xfrm>
            <a:off x="6070711" y="975115"/>
            <a:ext cx="2900400" cy="358200"/>
          </a:xfrm>
        </p:spPr>
        <p:txBody>
          <a:bodyPr/>
          <a:lstStyle/>
          <a:p>
            <a:r>
              <a:rPr lang="en-IN" dirty="0"/>
              <a:t>Admin module</a:t>
            </a:r>
          </a:p>
        </p:txBody>
      </p:sp>
      <p:sp>
        <p:nvSpPr>
          <p:cNvPr id="5" name="Subtitle 4">
            <a:extLst>
              <a:ext uri="{FF2B5EF4-FFF2-40B4-BE49-F238E27FC236}">
                <a16:creationId xmlns="" xmlns:a16="http://schemas.microsoft.com/office/drawing/2014/main" id="{2CCDFEB1-C1BB-4C1E-A221-B31724F351CE}"/>
              </a:ext>
            </a:extLst>
          </p:cNvPr>
          <p:cNvSpPr>
            <a:spLocks noGrp="1"/>
          </p:cNvSpPr>
          <p:nvPr>
            <p:ph type="subTitle" idx="3"/>
          </p:nvPr>
        </p:nvSpPr>
        <p:spPr>
          <a:xfrm>
            <a:off x="5994125" y="1154215"/>
            <a:ext cx="3073894" cy="2196912"/>
          </a:xfrm>
        </p:spPr>
        <p:txBody>
          <a:bodyPr/>
          <a:lstStyle/>
          <a:p>
            <a:pPr>
              <a:lnSpc>
                <a:spcPct val="150000"/>
              </a:lnSpc>
              <a:buFont typeface="Wingdings" panose="05000000000000000000" pitchFamily="2" charset="2"/>
              <a:buChar char="q"/>
            </a:pPr>
            <a:r>
              <a:rPr lang="en-IN" dirty="0" smtClean="0"/>
              <a:t>Add/Delete/Display </a:t>
            </a:r>
            <a:r>
              <a:rPr lang="en-IN" dirty="0" err="1" smtClean="0"/>
              <a:t>Incharge</a:t>
            </a:r>
            <a:endParaRPr lang="en-IN" dirty="0" smtClean="0"/>
          </a:p>
          <a:p>
            <a:pPr>
              <a:lnSpc>
                <a:spcPct val="150000"/>
              </a:lnSpc>
              <a:buFont typeface="Wingdings" panose="05000000000000000000" pitchFamily="2" charset="2"/>
              <a:buChar char="q"/>
            </a:pPr>
            <a:r>
              <a:rPr lang="en-IN" dirty="0" smtClean="0"/>
              <a:t>Display/Delete User</a:t>
            </a:r>
            <a:endParaRPr lang="en-IN" dirty="0"/>
          </a:p>
          <a:p>
            <a:pPr>
              <a:lnSpc>
                <a:spcPct val="150000"/>
              </a:lnSpc>
              <a:buFont typeface="Wingdings" panose="05000000000000000000" pitchFamily="2" charset="2"/>
              <a:buChar char="q"/>
            </a:pPr>
            <a:r>
              <a:rPr lang="en-IN" dirty="0" smtClean="0"/>
              <a:t>Display/Delete Complaint Status</a:t>
            </a:r>
            <a:endParaRPr lang="en-IN" dirty="0"/>
          </a:p>
          <a:p>
            <a:endParaRPr lang="en-IN" dirty="0"/>
          </a:p>
        </p:txBody>
      </p:sp>
      <p:sp>
        <p:nvSpPr>
          <p:cNvPr id="10" name="Title 9">
            <a:extLst>
              <a:ext uri="{FF2B5EF4-FFF2-40B4-BE49-F238E27FC236}">
                <a16:creationId xmlns="" xmlns:a16="http://schemas.microsoft.com/office/drawing/2014/main" id="{7C7C3787-6089-4A38-99DF-A24F2C591730}"/>
              </a:ext>
            </a:extLst>
          </p:cNvPr>
          <p:cNvSpPr>
            <a:spLocks noGrp="1"/>
          </p:cNvSpPr>
          <p:nvPr>
            <p:ph type="title" idx="8"/>
          </p:nvPr>
        </p:nvSpPr>
        <p:spPr>
          <a:xfrm>
            <a:off x="3257823" y="256419"/>
            <a:ext cx="2628353" cy="575700"/>
          </a:xfrm>
        </p:spPr>
        <p:txBody>
          <a:bodyPr/>
          <a:lstStyle/>
          <a:p>
            <a:pPr algn="ctr"/>
            <a:r>
              <a:rPr lang="en-IN" dirty="0"/>
              <a:t>5.Modules </a:t>
            </a:r>
          </a:p>
        </p:txBody>
      </p:sp>
      <p:grpSp>
        <p:nvGrpSpPr>
          <p:cNvPr id="27" name="Group 26">
            <a:extLst>
              <a:ext uri="{FF2B5EF4-FFF2-40B4-BE49-F238E27FC236}">
                <a16:creationId xmlns="" xmlns:a16="http://schemas.microsoft.com/office/drawing/2014/main" id="{199A7C35-FCEA-4D59-9FAD-4F522B36E885}"/>
              </a:ext>
            </a:extLst>
          </p:cNvPr>
          <p:cNvGrpSpPr/>
          <p:nvPr/>
        </p:nvGrpSpPr>
        <p:grpSpPr>
          <a:xfrm>
            <a:off x="3863242" y="1268676"/>
            <a:ext cx="945048" cy="923127"/>
            <a:chOff x="4881801" y="1950782"/>
            <a:chExt cx="1210472" cy="923127"/>
          </a:xfrm>
        </p:grpSpPr>
        <p:sp>
          <p:nvSpPr>
            <p:cNvPr id="19" name="Freeform: Shape 18">
              <a:extLst>
                <a:ext uri="{FF2B5EF4-FFF2-40B4-BE49-F238E27FC236}">
                  <a16:creationId xmlns="" xmlns:a16="http://schemas.microsoft.com/office/drawing/2014/main" id="{E1FA15FC-3617-4E18-BF47-1CDA0786BD92}"/>
                </a:ext>
              </a:extLst>
            </p:cNvPr>
            <p:cNvSpPr/>
            <p:nvPr/>
          </p:nvSpPr>
          <p:spPr>
            <a:xfrm>
              <a:off x="5159882" y="1950782"/>
              <a:ext cx="654309" cy="593439"/>
            </a:xfrm>
            <a:custGeom>
              <a:avLst/>
              <a:gdLst>
                <a:gd name="connsiteX0" fmla="*/ 327155 w 654309"/>
                <a:gd name="connsiteY0" fmla="*/ 0 h 593439"/>
                <a:gd name="connsiteX1" fmla="*/ 0 w 654309"/>
                <a:gd name="connsiteY1" fmla="*/ 250563 h 593439"/>
                <a:gd name="connsiteX2" fmla="*/ 0 w 654309"/>
                <a:gd name="connsiteY2" fmla="*/ 356064 h 593439"/>
                <a:gd name="connsiteX3" fmla="*/ 327155 w 654309"/>
                <a:gd name="connsiteY3" fmla="*/ 593439 h 593439"/>
                <a:gd name="connsiteX4" fmla="*/ 654310 w 654309"/>
                <a:gd name="connsiteY4" fmla="*/ 356064 h 593439"/>
                <a:gd name="connsiteX5" fmla="*/ 654310 w 654309"/>
                <a:gd name="connsiteY5" fmla="*/ 250563 h 593439"/>
                <a:gd name="connsiteX6" fmla="*/ 327155 w 654309"/>
                <a:gd name="connsiteY6" fmla="*/ 0 h 593439"/>
                <a:gd name="connsiteX7" fmla="*/ 597058 w 654309"/>
                <a:gd name="connsiteY7" fmla="*/ 345382 h 593439"/>
                <a:gd name="connsiteX8" fmla="*/ 591987 w 654309"/>
                <a:gd name="connsiteY8" fmla="*/ 382439 h 593439"/>
                <a:gd name="connsiteX9" fmla="*/ 577428 w 654309"/>
                <a:gd name="connsiteY9" fmla="*/ 422001 h 593439"/>
                <a:gd name="connsiteX10" fmla="*/ 472575 w 654309"/>
                <a:gd name="connsiteY10" fmla="*/ 422001 h 593439"/>
                <a:gd name="connsiteX11" fmla="*/ 444440 w 654309"/>
                <a:gd name="connsiteY11" fmla="*/ 408814 h 593439"/>
                <a:gd name="connsiteX12" fmla="*/ 411724 w 654309"/>
                <a:gd name="connsiteY12" fmla="*/ 408814 h 593439"/>
                <a:gd name="connsiteX13" fmla="*/ 379009 w 654309"/>
                <a:gd name="connsiteY13" fmla="*/ 435189 h 593439"/>
                <a:gd name="connsiteX14" fmla="*/ 411724 w 654309"/>
                <a:gd name="connsiteY14" fmla="*/ 461564 h 593439"/>
                <a:gd name="connsiteX15" fmla="*/ 444440 w 654309"/>
                <a:gd name="connsiteY15" fmla="*/ 461564 h 593439"/>
                <a:gd name="connsiteX16" fmla="*/ 472575 w 654309"/>
                <a:gd name="connsiteY16" fmla="*/ 448376 h 593439"/>
                <a:gd name="connsiteX17" fmla="*/ 560743 w 654309"/>
                <a:gd name="connsiteY17" fmla="*/ 448376 h 593439"/>
                <a:gd name="connsiteX18" fmla="*/ 335988 w 654309"/>
                <a:gd name="connsiteY18" fmla="*/ 545041 h 593439"/>
                <a:gd name="connsiteX19" fmla="*/ 327155 w 654309"/>
                <a:gd name="connsiteY19" fmla="*/ 545041 h 593439"/>
                <a:gd name="connsiteX20" fmla="*/ 318485 w 654309"/>
                <a:gd name="connsiteY20" fmla="*/ 545041 h 593439"/>
                <a:gd name="connsiteX21" fmla="*/ 62487 w 654309"/>
                <a:gd name="connsiteY21" fmla="*/ 382834 h 593439"/>
                <a:gd name="connsiteX22" fmla="*/ 57416 w 654309"/>
                <a:gd name="connsiteY22" fmla="*/ 345382 h 593439"/>
                <a:gd name="connsiteX23" fmla="*/ 57416 w 654309"/>
                <a:gd name="connsiteY23" fmla="*/ 304500 h 593439"/>
                <a:gd name="connsiteX24" fmla="*/ 57416 w 654309"/>
                <a:gd name="connsiteY24" fmla="*/ 296588 h 593439"/>
                <a:gd name="connsiteX25" fmla="*/ 327155 w 654309"/>
                <a:gd name="connsiteY25" fmla="*/ 154426 h 593439"/>
                <a:gd name="connsiteX26" fmla="*/ 596730 w 654309"/>
                <a:gd name="connsiteY26" fmla="*/ 296588 h 593439"/>
                <a:gd name="connsiteX27" fmla="*/ 596730 w 654309"/>
                <a:gd name="connsiteY27" fmla="*/ 304500 h 59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309" h="593439">
                  <a:moveTo>
                    <a:pt x="327155" y="0"/>
                  </a:moveTo>
                  <a:cubicBezTo>
                    <a:pt x="147220" y="0"/>
                    <a:pt x="0" y="105500"/>
                    <a:pt x="0" y="250563"/>
                  </a:cubicBezTo>
                  <a:lnTo>
                    <a:pt x="0" y="356064"/>
                  </a:lnTo>
                  <a:cubicBezTo>
                    <a:pt x="0" y="501127"/>
                    <a:pt x="147220" y="593439"/>
                    <a:pt x="327155" y="593439"/>
                  </a:cubicBezTo>
                  <a:cubicBezTo>
                    <a:pt x="507090" y="593439"/>
                    <a:pt x="654310" y="501127"/>
                    <a:pt x="654310" y="356064"/>
                  </a:cubicBezTo>
                  <a:lnTo>
                    <a:pt x="654310" y="250563"/>
                  </a:lnTo>
                  <a:cubicBezTo>
                    <a:pt x="654310" y="105500"/>
                    <a:pt x="507908" y="0"/>
                    <a:pt x="327155" y="0"/>
                  </a:cubicBezTo>
                  <a:close/>
                  <a:moveTo>
                    <a:pt x="597058" y="345382"/>
                  </a:moveTo>
                  <a:cubicBezTo>
                    <a:pt x="596945" y="357841"/>
                    <a:pt x="595247" y="370259"/>
                    <a:pt x="591987" y="382439"/>
                  </a:cubicBezTo>
                  <a:cubicBezTo>
                    <a:pt x="588954" y="396018"/>
                    <a:pt x="584071" y="409286"/>
                    <a:pt x="577428" y="422001"/>
                  </a:cubicBezTo>
                  <a:lnTo>
                    <a:pt x="472575" y="422001"/>
                  </a:lnTo>
                  <a:cubicBezTo>
                    <a:pt x="466766" y="413890"/>
                    <a:pt x="456057" y="408871"/>
                    <a:pt x="444440" y="408814"/>
                  </a:cubicBezTo>
                  <a:lnTo>
                    <a:pt x="411724" y="408814"/>
                  </a:lnTo>
                  <a:cubicBezTo>
                    <a:pt x="393656" y="408814"/>
                    <a:pt x="379009" y="420622"/>
                    <a:pt x="379009" y="435189"/>
                  </a:cubicBezTo>
                  <a:cubicBezTo>
                    <a:pt x="379009" y="449756"/>
                    <a:pt x="393656" y="461564"/>
                    <a:pt x="411724" y="461564"/>
                  </a:cubicBezTo>
                  <a:lnTo>
                    <a:pt x="444440" y="461564"/>
                  </a:lnTo>
                  <a:cubicBezTo>
                    <a:pt x="456057" y="461507"/>
                    <a:pt x="466766" y="456488"/>
                    <a:pt x="472575" y="448376"/>
                  </a:cubicBezTo>
                  <a:lnTo>
                    <a:pt x="560743" y="448376"/>
                  </a:lnTo>
                  <a:cubicBezTo>
                    <a:pt x="511467" y="509647"/>
                    <a:pt x="426554" y="546167"/>
                    <a:pt x="335988" y="545041"/>
                  </a:cubicBezTo>
                  <a:lnTo>
                    <a:pt x="327155" y="545041"/>
                  </a:lnTo>
                  <a:lnTo>
                    <a:pt x="318485" y="545041"/>
                  </a:lnTo>
                  <a:cubicBezTo>
                    <a:pt x="198583" y="545041"/>
                    <a:pt x="85387" y="483323"/>
                    <a:pt x="62487" y="382834"/>
                  </a:cubicBezTo>
                  <a:cubicBezTo>
                    <a:pt x="59863" y="370443"/>
                    <a:pt x="58168" y="357936"/>
                    <a:pt x="57416" y="345382"/>
                  </a:cubicBezTo>
                  <a:lnTo>
                    <a:pt x="57416" y="304500"/>
                  </a:lnTo>
                  <a:cubicBezTo>
                    <a:pt x="57416" y="301731"/>
                    <a:pt x="57416" y="299225"/>
                    <a:pt x="57416" y="296588"/>
                  </a:cubicBezTo>
                  <a:cubicBezTo>
                    <a:pt x="52018" y="145063"/>
                    <a:pt x="166522" y="154426"/>
                    <a:pt x="327155" y="154426"/>
                  </a:cubicBezTo>
                  <a:cubicBezTo>
                    <a:pt x="487788" y="154426"/>
                    <a:pt x="602456" y="145063"/>
                    <a:pt x="596730" y="296588"/>
                  </a:cubicBezTo>
                  <a:cubicBezTo>
                    <a:pt x="596730" y="299225"/>
                    <a:pt x="596730" y="301731"/>
                    <a:pt x="596730" y="304500"/>
                  </a:cubicBezTo>
                  <a:close/>
                </a:path>
              </a:pathLst>
            </a:custGeom>
            <a:solidFill>
              <a:srgbClr val="000000"/>
            </a:solidFill>
            <a:ln w="16272" cap="flat">
              <a:noFill/>
              <a:prstDash val="solid"/>
              <a:miter/>
            </a:ln>
          </p:spPr>
          <p:txBody>
            <a:bodyPr rtlCol="0" anchor="ctr"/>
            <a:lstStyle/>
            <a:p>
              <a:endParaRPr lang="en-IN"/>
            </a:p>
          </p:txBody>
        </p:sp>
        <p:sp>
          <p:nvSpPr>
            <p:cNvPr id="20" name="Freeform: Shape 19">
              <a:extLst>
                <a:ext uri="{FF2B5EF4-FFF2-40B4-BE49-F238E27FC236}">
                  <a16:creationId xmlns="" xmlns:a16="http://schemas.microsoft.com/office/drawing/2014/main" id="{1074D8A0-0FD9-48A7-8366-3FAEF796307C}"/>
                </a:ext>
              </a:extLst>
            </p:cNvPr>
            <p:cNvSpPr/>
            <p:nvPr/>
          </p:nvSpPr>
          <p:spPr>
            <a:xfrm>
              <a:off x="4881801" y="2506505"/>
              <a:ext cx="1210472" cy="367404"/>
            </a:xfrm>
            <a:custGeom>
              <a:avLst/>
              <a:gdLst>
                <a:gd name="connsiteX0" fmla="*/ 1182501 w 1210472"/>
                <a:gd name="connsiteY0" fmla="*/ 182779 h 367404"/>
                <a:gd name="connsiteX1" fmla="*/ 1117070 w 1210472"/>
                <a:gd name="connsiteY1" fmla="*/ 98379 h 367404"/>
                <a:gd name="connsiteX2" fmla="*/ 847985 w 1210472"/>
                <a:gd name="connsiteY2" fmla="*/ 0 h 367404"/>
                <a:gd name="connsiteX3" fmla="*/ 605236 w 1210472"/>
                <a:gd name="connsiteY3" fmla="*/ 64091 h 367404"/>
                <a:gd name="connsiteX4" fmla="*/ 362978 w 1210472"/>
                <a:gd name="connsiteY4" fmla="*/ 0 h 367404"/>
                <a:gd name="connsiteX5" fmla="*/ 93730 w 1210472"/>
                <a:gd name="connsiteY5" fmla="*/ 98379 h 367404"/>
                <a:gd name="connsiteX6" fmla="*/ 28299 w 1210472"/>
                <a:gd name="connsiteY6" fmla="*/ 182779 h 367404"/>
                <a:gd name="connsiteX7" fmla="*/ 0 w 1210472"/>
                <a:gd name="connsiteY7" fmla="*/ 367405 h 367404"/>
                <a:gd name="connsiteX8" fmla="*/ 1210473 w 1210472"/>
                <a:gd name="connsiteY8" fmla="*/ 367405 h 367404"/>
                <a:gd name="connsiteX9" fmla="*/ 868105 w 1210472"/>
                <a:gd name="connsiteY9" fmla="*/ 291577 h 367404"/>
                <a:gd name="connsiteX10" fmla="*/ 824430 w 1210472"/>
                <a:gd name="connsiteY10" fmla="*/ 279708 h 367404"/>
                <a:gd name="connsiteX11" fmla="*/ 883318 w 1210472"/>
                <a:gd name="connsiteY11" fmla="*/ 261905 h 367404"/>
                <a:gd name="connsiteX12" fmla="*/ 941551 w 1210472"/>
                <a:gd name="connsiteY12" fmla="*/ 239486 h 367404"/>
                <a:gd name="connsiteX13" fmla="*/ 868105 w 1210472"/>
                <a:gd name="connsiteY13" fmla="*/ 291577 h 367404"/>
                <a:gd name="connsiteX14" fmla="*/ 878247 w 1210472"/>
                <a:gd name="connsiteY14" fmla="*/ 247794 h 367404"/>
                <a:gd name="connsiteX15" fmla="*/ 750002 w 1210472"/>
                <a:gd name="connsiteY15" fmla="*/ 276938 h 367404"/>
                <a:gd name="connsiteX16" fmla="*/ 733645 w 1210472"/>
                <a:gd name="connsiteY16" fmla="*/ 272455 h 367404"/>
                <a:gd name="connsiteX17" fmla="*/ 794986 w 1210472"/>
                <a:gd name="connsiteY17" fmla="*/ 229727 h 367404"/>
                <a:gd name="connsiteX18" fmla="*/ 794986 w 1210472"/>
                <a:gd name="connsiteY18" fmla="*/ 225639 h 367404"/>
                <a:gd name="connsiteX19" fmla="*/ 868257 w 1210472"/>
                <a:gd name="connsiteY19" fmla="*/ 164718 h 367404"/>
                <a:gd name="connsiteX20" fmla="*/ 868760 w 1210472"/>
                <a:gd name="connsiteY20" fmla="*/ 164712 h 367404"/>
                <a:gd name="connsiteX21" fmla="*/ 924867 w 1210472"/>
                <a:gd name="connsiteY21" fmla="*/ 186076 h 367404"/>
                <a:gd name="connsiteX22" fmla="*/ 986045 w 1210472"/>
                <a:gd name="connsiteY22" fmla="*/ 176449 h 367404"/>
                <a:gd name="connsiteX23" fmla="*/ 1004202 w 1210472"/>
                <a:gd name="connsiteY23" fmla="*/ 179878 h 367404"/>
                <a:gd name="connsiteX24" fmla="*/ 878247 w 1210472"/>
                <a:gd name="connsiteY24" fmla="*/ 247794 h 36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0472" h="367404">
                  <a:moveTo>
                    <a:pt x="1182501" y="182779"/>
                  </a:moveTo>
                  <a:cubicBezTo>
                    <a:pt x="1174554" y="149038"/>
                    <a:pt x="1151207" y="118924"/>
                    <a:pt x="1117070" y="98379"/>
                  </a:cubicBezTo>
                  <a:cubicBezTo>
                    <a:pt x="1041007" y="52223"/>
                    <a:pt x="944659" y="21100"/>
                    <a:pt x="847985" y="0"/>
                  </a:cubicBezTo>
                  <a:cubicBezTo>
                    <a:pt x="778509" y="43065"/>
                    <a:pt x="692853" y="65681"/>
                    <a:pt x="605236" y="64091"/>
                  </a:cubicBezTo>
                  <a:cubicBezTo>
                    <a:pt x="517781" y="65623"/>
                    <a:pt x="432304" y="43009"/>
                    <a:pt x="362978" y="0"/>
                  </a:cubicBezTo>
                  <a:cubicBezTo>
                    <a:pt x="267395" y="21232"/>
                    <a:pt x="176541" y="54429"/>
                    <a:pt x="93730" y="98379"/>
                  </a:cubicBezTo>
                  <a:cubicBezTo>
                    <a:pt x="58872" y="118383"/>
                    <a:pt x="35328" y="148753"/>
                    <a:pt x="28299" y="182779"/>
                  </a:cubicBezTo>
                  <a:lnTo>
                    <a:pt x="0" y="367405"/>
                  </a:lnTo>
                  <a:lnTo>
                    <a:pt x="1210473" y="367405"/>
                  </a:lnTo>
                  <a:close/>
                  <a:moveTo>
                    <a:pt x="868105" y="291577"/>
                  </a:moveTo>
                  <a:cubicBezTo>
                    <a:pt x="852341" y="291520"/>
                    <a:pt x="837021" y="287357"/>
                    <a:pt x="824430" y="279708"/>
                  </a:cubicBezTo>
                  <a:cubicBezTo>
                    <a:pt x="842914" y="275092"/>
                    <a:pt x="862544" y="269026"/>
                    <a:pt x="883318" y="261905"/>
                  </a:cubicBezTo>
                  <a:cubicBezTo>
                    <a:pt x="904092" y="254783"/>
                    <a:pt x="924049" y="247135"/>
                    <a:pt x="941551" y="239486"/>
                  </a:cubicBezTo>
                  <a:cubicBezTo>
                    <a:pt x="936783" y="269262"/>
                    <a:pt x="905345" y="291558"/>
                    <a:pt x="868105" y="291577"/>
                  </a:cubicBezTo>
                  <a:close/>
                  <a:moveTo>
                    <a:pt x="878247" y="247794"/>
                  </a:moveTo>
                  <a:cubicBezTo>
                    <a:pt x="837747" y="263062"/>
                    <a:pt x="794432" y="272906"/>
                    <a:pt x="750002" y="276938"/>
                  </a:cubicBezTo>
                  <a:cubicBezTo>
                    <a:pt x="740842" y="276938"/>
                    <a:pt x="734953" y="275488"/>
                    <a:pt x="733645" y="272455"/>
                  </a:cubicBezTo>
                  <a:cubicBezTo>
                    <a:pt x="729719" y="264278"/>
                    <a:pt x="754583" y="247530"/>
                    <a:pt x="794986" y="229727"/>
                  </a:cubicBezTo>
                  <a:cubicBezTo>
                    <a:pt x="794813" y="228367"/>
                    <a:pt x="794813" y="226999"/>
                    <a:pt x="794986" y="225639"/>
                  </a:cubicBezTo>
                  <a:cubicBezTo>
                    <a:pt x="794351" y="192504"/>
                    <a:pt x="827157" y="165228"/>
                    <a:pt x="868257" y="164718"/>
                  </a:cubicBezTo>
                  <a:cubicBezTo>
                    <a:pt x="868424" y="164715"/>
                    <a:pt x="868593" y="164714"/>
                    <a:pt x="868760" y="164712"/>
                  </a:cubicBezTo>
                  <a:cubicBezTo>
                    <a:pt x="890494" y="164673"/>
                    <a:pt x="911098" y="172518"/>
                    <a:pt x="924867" y="186076"/>
                  </a:cubicBezTo>
                  <a:cubicBezTo>
                    <a:pt x="944637" y="180683"/>
                    <a:pt x="965211" y="177445"/>
                    <a:pt x="986045" y="176449"/>
                  </a:cubicBezTo>
                  <a:cubicBezTo>
                    <a:pt x="995205" y="176449"/>
                    <a:pt x="1002402" y="176449"/>
                    <a:pt x="1004202" y="179878"/>
                  </a:cubicBezTo>
                  <a:cubicBezTo>
                    <a:pt x="1009436" y="191615"/>
                    <a:pt x="952511" y="222342"/>
                    <a:pt x="878247" y="247794"/>
                  </a:cubicBezTo>
                  <a:close/>
                </a:path>
              </a:pathLst>
            </a:custGeom>
            <a:solidFill>
              <a:srgbClr val="000000"/>
            </a:solidFill>
            <a:ln w="16272" cap="flat">
              <a:noFill/>
              <a:prstDash val="solid"/>
              <a:miter/>
            </a:ln>
          </p:spPr>
          <p:txBody>
            <a:bodyPr rtlCol="0" anchor="ctr"/>
            <a:lstStyle/>
            <a:p>
              <a:endParaRPr lang="en-IN"/>
            </a:p>
          </p:txBody>
        </p:sp>
      </p:grpSp>
      <p:grpSp>
        <p:nvGrpSpPr>
          <p:cNvPr id="21" name="Graphic 14" descr="Group">
            <a:extLst>
              <a:ext uri="{FF2B5EF4-FFF2-40B4-BE49-F238E27FC236}">
                <a16:creationId xmlns="" xmlns:a16="http://schemas.microsoft.com/office/drawing/2014/main" id="{76A04D7C-685E-42C9-8922-544782FB9D34}"/>
              </a:ext>
            </a:extLst>
          </p:cNvPr>
          <p:cNvGrpSpPr/>
          <p:nvPr/>
        </p:nvGrpSpPr>
        <p:grpSpPr>
          <a:xfrm>
            <a:off x="3676450" y="3323403"/>
            <a:ext cx="1372628" cy="738502"/>
            <a:chOff x="1975661" y="2403624"/>
            <a:chExt cx="1372628" cy="738502"/>
          </a:xfrm>
          <a:solidFill>
            <a:srgbClr val="000000"/>
          </a:solidFill>
        </p:grpSpPr>
        <p:sp>
          <p:nvSpPr>
            <p:cNvPr id="22" name="Freeform: Shape 21">
              <a:extLst>
                <a:ext uri="{FF2B5EF4-FFF2-40B4-BE49-F238E27FC236}">
                  <a16:creationId xmlns="" xmlns:a16="http://schemas.microsoft.com/office/drawing/2014/main" id="{575B7B12-D6AB-4037-9BDF-72BC64F978F9}"/>
                </a:ext>
              </a:extLst>
            </p:cNvPr>
            <p:cNvSpPr/>
            <p:nvPr/>
          </p:nvSpPr>
          <p:spPr>
            <a:xfrm>
              <a:off x="3071127" y="2403624"/>
              <a:ext cx="163577" cy="131875"/>
            </a:xfrm>
            <a:custGeom>
              <a:avLst/>
              <a:gdLst>
                <a:gd name="connsiteX0" fmla="*/ 163577 w 163577"/>
                <a:gd name="connsiteY0" fmla="*/ 65938 h 131875"/>
                <a:gd name="connsiteX1" fmla="*/ 81789 w 163577"/>
                <a:gd name="connsiteY1" fmla="*/ 131875 h 131875"/>
                <a:gd name="connsiteX2" fmla="*/ 0 w 163577"/>
                <a:gd name="connsiteY2" fmla="*/ 65938 h 131875"/>
                <a:gd name="connsiteX3" fmla="*/ 81789 w 163577"/>
                <a:gd name="connsiteY3" fmla="*/ 0 h 131875"/>
                <a:gd name="connsiteX4" fmla="*/ 163577 w 163577"/>
                <a:gd name="connsiteY4" fmla="*/ 65938 h 13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77" h="131875">
                  <a:moveTo>
                    <a:pt x="163577" y="65938"/>
                  </a:moveTo>
                  <a:cubicBezTo>
                    <a:pt x="163577" y="102354"/>
                    <a:pt x="126959" y="131875"/>
                    <a:pt x="81789" y="131875"/>
                  </a:cubicBezTo>
                  <a:cubicBezTo>
                    <a:pt x="36618" y="131875"/>
                    <a:pt x="0" y="102354"/>
                    <a:pt x="0" y="65938"/>
                  </a:cubicBezTo>
                  <a:cubicBezTo>
                    <a:pt x="0" y="29521"/>
                    <a:pt x="36618" y="0"/>
                    <a:pt x="81789" y="0"/>
                  </a:cubicBezTo>
                  <a:cubicBezTo>
                    <a:pt x="126959" y="0"/>
                    <a:pt x="163577" y="29521"/>
                    <a:pt x="163577" y="65938"/>
                  </a:cubicBezTo>
                  <a:close/>
                </a:path>
              </a:pathLst>
            </a:custGeom>
            <a:solidFill>
              <a:srgbClr val="000000"/>
            </a:solidFill>
            <a:ln w="16272" cap="flat">
              <a:noFill/>
              <a:prstDash val="solid"/>
              <a:miter/>
            </a:ln>
          </p:spPr>
          <p:txBody>
            <a:bodyPr rtlCol="0" anchor="ctr"/>
            <a:lstStyle/>
            <a:p>
              <a:endParaRPr lang="en-IN"/>
            </a:p>
          </p:txBody>
        </p:sp>
        <p:sp>
          <p:nvSpPr>
            <p:cNvPr id="23" name="Freeform: Shape 22">
              <a:extLst>
                <a:ext uri="{FF2B5EF4-FFF2-40B4-BE49-F238E27FC236}">
                  <a16:creationId xmlns="" xmlns:a16="http://schemas.microsoft.com/office/drawing/2014/main" id="{8B50A249-516D-42E9-8B0E-CA2264B20344}"/>
                </a:ext>
              </a:extLst>
            </p:cNvPr>
            <p:cNvSpPr/>
            <p:nvPr/>
          </p:nvSpPr>
          <p:spPr>
            <a:xfrm>
              <a:off x="2089663" y="2403624"/>
              <a:ext cx="163577" cy="131875"/>
            </a:xfrm>
            <a:custGeom>
              <a:avLst/>
              <a:gdLst>
                <a:gd name="connsiteX0" fmla="*/ 163577 w 163577"/>
                <a:gd name="connsiteY0" fmla="*/ 65938 h 131875"/>
                <a:gd name="connsiteX1" fmla="*/ 81789 w 163577"/>
                <a:gd name="connsiteY1" fmla="*/ 131875 h 131875"/>
                <a:gd name="connsiteX2" fmla="*/ 0 w 163577"/>
                <a:gd name="connsiteY2" fmla="*/ 65938 h 131875"/>
                <a:gd name="connsiteX3" fmla="*/ 81789 w 163577"/>
                <a:gd name="connsiteY3" fmla="*/ 0 h 131875"/>
                <a:gd name="connsiteX4" fmla="*/ 163577 w 163577"/>
                <a:gd name="connsiteY4" fmla="*/ 65938 h 13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77" h="131875">
                  <a:moveTo>
                    <a:pt x="163577" y="65938"/>
                  </a:moveTo>
                  <a:cubicBezTo>
                    <a:pt x="163577" y="102354"/>
                    <a:pt x="126959" y="131875"/>
                    <a:pt x="81789" y="131875"/>
                  </a:cubicBezTo>
                  <a:cubicBezTo>
                    <a:pt x="36618" y="131875"/>
                    <a:pt x="0" y="102354"/>
                    <a:pt x="0" y="65938"/>
                  </a:cubicBezTo>
                  <a:cubicBezTo>
                    <a:pt x="0" y="29521"/>
                    <a:pt x="36618" y="0"/>
                    <a:pt x="81789" y="0"/>
                  </a:cubicBezTo>
                  <a:cubicBezTo>
                    <a:pt x="126959" y="0"/>
                    <a:pt x="163577" y="29521"/>
                    <a:pt x="163577" y="65938"/>
                  </a:cubicBezTo>
                  <a:close/>
                </a:path>
              </a:pathLst>
            </a:custGeom>
            <a:solidFill>
              <a:srgbClr val="000000"/>
            </a:solidFill>
            <a:ln w="16272" cap="flat">
              <a:noFill/>
              <a:prstDash val="solid"/>
              <a:miter/>
            </a:ln>
          </p:spPr>
          <p:txBody>
            <a:bodyPr rtlCol="0" anchor="ctr"/>
            <a:lstStyle/>
            <a:p>
              <a:endParaRPr lang="en-IN"/>
            </a:p>
          </p:txBody>
        </p:sp>
        <p:sp>
          <p:nvSpPr>
            <p:cNvPr id="24" name="Freeform: Shape 23">
              <a:extLst>
                <a:ext uri="{FF2B5EF4-FFF2-40B4-BE49-F238E27FC236}">
                  <a16:creationId xmlns="" xmlns:a16="http://schemas.microsoft.com/office/drawing/2014/main" id="{AA0A11E8-3FF1-4E51-A8AD-13F8B21196A5}"/>
                </a:ext>
              </a:extLst>
            </p:cNvPr>
            <p:cNvSpPr/>
            <p:nvPr/>
          </p:nvSpPr>
          <p:spPr>
            <a:xfrm>
              <a:off x="2743973" y="2403624"/>
              <a:ext cx="163577" cy="131875"/>
            </a:xfrm>
            <a:custGeom>
              <a:avLst/>
              <a:gdLst>
                <a:gd name="connsiteX0" fmla="*/ 163577 w 163577"/>
                <a:gd name="connsiteY0" fmla="*/ 65938 h 131875"/>
                <a:gd name="connsiteX1" fmla="*/ 81789 w 163577"/>
                <a:gd name="connsiteY1" fmla="*/ 131875 h 131875"/>
                <a:gd name="connsiteX2" fmla="*/ 0 w 163577"/>
                <a:gd name="connsiteY2" fmla="*/ 65938 h 131875"/>
                <a:gd name="connsiteX3" fmla="*/ 81789 w 163577"/>
                <a:gd name="connsiteY3" fmla="*/ 0 h 131875"/>
                <a:gd name="connsiteX4" fmla="*/ 163577 w 163577"/>
                <a:gd name="connsiteY4" fmla="*/ 65938 h 13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77" h="131875">
                  <a:moveTo>
                    <a:pt x="163577" y="65938"/>
                  </a:moveTo>
                  <a:cubicBezTo>
                    <a:pt x="163577" y="102354"/>
                    <a:pt x="126959" y="131875"/>
                    <a:pt x="81789" y="131875"/>
                  </a:cubicBezTo>
                  <a:cubicBezTo>
                    <a:pt x="36618" y="131875"/>
                    <a:pt x="0" y="102354"/>
                    <a:pt x="0" y="65938"/>
                  </a:cubicBezTo>
                  <a:cubicBezTo>
                    <a:pt x="0" y="29521"/>
                    <a:pt x="36618" y="0"/>
                    <a:pt x="81789" y="0"/>
                  </a:cubicBezTo>
                  <a:cubicBezTo>
                    <a:pt x="126959" y="0"/>
                    <a:pt x="163577" y="29521"/>
                    <a:pt x="163577" y="65938"/>
                  </a:cubicBezTo>
                  <a:close/>
                </a:path>
              </a:pathLst>
            </a:custGeom>
            <a:solidFill>
              <a:srgbClr val="000000"/>
            </a:solidFill>
            <a:ln w="16272" cap="flat">
              <a:noFill/>
              <a:prstDash val="solid"/>
              <a:miter/>
            </a:ln>
          </p:spPr>
          <p:txBody>
            <a:bodyPr rtlCol="0" anchor="ctr"/>
            <a:lstStyle/>
            <a:p>
              <a:endParaRPr lang="en-IN"/>
            </a:p>
          </p:txBody>
        </p:sp>
        <p:sp>
          <p:nvSpPr>
            <p:cNvPr id="25" name="Freeform: Shape 24">
              <a:extLst>
                <a:ext uri="{FF2B5EF4-FFF2-40B4-BE49-F238E27FC236}">
                  <a16:creationId xmlns="" xmlns:a16="http://schemas.microsoft.com/office/drawing/2014/main" id="{C0C43B1D-A6D2-40F6-8E69-D2DBCC265585}"/>
                </a:ext>
              </a:extLst>
            </p:cNvPr>
            <p:cNvSpPr/>
            <p:nvPr/>
          </p:nvSpPr>
          <p:spPr>
            <a:xfrm>
              <a:off x="2416818" y="2403624"/>
              <a:ext cx="163577" cy="131875"/>
            </a:xfrm>
            <a:custGeom>
              <a:avLst/>
              <a:gdLst>
                <a:gd name="connsiteX0" fmla="*/ 163577 w 163577"/>
                <a:gd name="connsiteY0" fmla="*/ 65938 h 131875"/>
                <a:gd name="connsiteX1" fmla="*/ 81789 w 163577"/>
                <a:gd name="connsiteY1" fmla="*/ 131875 h 131875"/>
                <a:gd name="connsiteX2" fmla="*/ 0 w 163577"/>
                <a:gd name="connsiteY2" fmla="*/ 65938 h 131875"/>
                <a:gd name="connsiteX3" fmla="*/ 81789 w 163577"/>
                <a:gd name="connsiteY3" fmla="*/ 0 h 131875"/>
                <a:gd name="connsiteX4" fmla="*/ 163577 w 163577"/>
                <a:gd name="connsiteY4" fmla="*/ 65938 h 13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77" h="131875">
                  <a:moveTo>
                    <a:pt x="163577" y="65938"/>
                  </a:moveTo>
                  <a:cubicBezTo>
                    <a:pt x="163577" y="102354"/>
                    <a:pt x="126959" y="131875"/>
                    <a:pt x="81789" y="131875"/>
                  </a:cubicBezTo>
                  <a:cubicBezTo>
                    <a:pt x="36618" y="131875"/>
                    <a:pt x="0" y="102354"/>
                    <a:pt x="0" y="65938"/>
                  </a:cubicBezTo>
                  <a:cubicBezTo>
                    <a:pt x="0" y="29521"/>
                    <a:pt x="36618" y="0"/>
                    <a:pt x="81789" y="0"/>
                  </a:cubicBezTo>
                  <a:cubicBezTo>
                    <a:pt x="126959" y="0"/>
                    <a:pt x="163577" y="29521"/>
                    <a:pt x="163577" y="65938"/>
                  </a:cubicBezTo>
                  <a:close/>
                </a:path>
              </a:pathLst>
            </a:custGeom>
            <a:solidFill>
              <a:srgbClr val="000000"/>
            </a:solidFill>
            <a:ln w="16272" cap="flat">
              <a:noFill/>
              <a:prstDash val="solid"/>
              <a:miter/>
            </a:ln>
          </p:spPr>
          <p:txBody>
            <a:bodyPr rtlCol="0" anchor="ctr"/>
            <a:lstStyle/>
            <a:p>
              <a:endParaRPr lang="en-IN"/>
            </a:p>
          </p:txBody>
        </p:sp>
        <p:sp>
          <p:nvSpPr>
            <p:cNvPr id="26" name="Freeform: Shape 25">
              <a:extLst>
                <a:ext uri="{FF2B5EF4-FFF2-40B4-BE49-F238E27FC236}">
                  <a16:creationId xmlns="" xmlns:a16="http://schemas.microsoft.com/office/drawing/2014/main" id="{FF6E37C8-AD53-4B56-A7C4-51DDA70602B5}"/>
                </a:ext>
              </a:extLst>
            </p:cNvPr>
            <p:cNvSpPr/>
            <p:nvPr/>
          </p:nvSpPr>
          <p:spPr>
            <a:xfrm>
              <a:off x="1975661" y="2548687"/>
              <a:ext cx="1372628" cy="593439"/>
            </a:xfrm>
            <a:custGeom>
              <a:avLst/>
              <a:gdLst>
                <a:gd name="connsiteX0" fmla="*/ 1371912 w 1372628"/>
                <a:gd name="connsiteY0" fmla="*/ 243970 h 593439"/>
                <a:gd name="connsiteX1" fmla="*/ 1319567 w 1372628"/>
                <a:gd name="connsiteY1" fmla="*/ 51431 h 593439"/>
                <a:gd name="connsiteX2" fmla="*/ 1308117 w 1372628"/>
                <a:gd name="connsiteY2" fmla="*/ 36925 h 593439"/>
                <a:gd name="connsiteX3" fmla="*/ 1242686 w 1372628"/>
                <a:gd name="connsiteY3" fmla="*/ 9231 h 593439"/>
                <a:gd name="connsiteX4" fmla="*/ 1177255 w 1372628"/>
                <a:gd name="connsiteY4" fmla="*/ 0 h 593439"/>
                <a:gd name="connsiteX5" fmla="*/ 1111824 w 1372628"/>
                <a:gd name="connsiteY5" fmla="*/ 9231 h 593439"/>
                <a:gd name="connsiteX6" fmla="*/ 1046393 w 1372628"/>
                <a:gd name="connsiteY6" fmla="*/ 36925 h 593439"/>
                <a:gd name="connsiteX7" fmla="*/ 1034943 w 1372628"/>
                <a:gd name="connsiteY7" fmla="*/ 51431 h 593439"/>
                <a:gd name="connsiteX8" fmla="*/ 1013678 w 1372628"/>
                <a:gd name="connsiteY8" fmla="*/ 129238 h 593439"/>
                <a:gd name="connsiteX9" fmla="*/ 1013678 w 1372628"/>
                <a:gd name="connsiteY9" fmla="*/ 129238 h 593439"/>
                <a:gd name="connsiteX10" fmla="*/ 992412 w 1372628"/>
                <a:gd name="connsiteY10" fmla="*/ 51431 h 593439"/>
                <a:gd name="connsiteX11" fmla="*/ 980962 w 1372628"/>
                <a:gd name="connsiteY11" fmla="*/ 36925 h 593439"/>
                <a:gd name="connsiteX12" fmla="*/ 915531 w 1372628"/>
                <a:gd name="connsiteY12" fmla="*/ 9231 h 593439"/>
                <a:gd name="connsiteX13" fmla="*/ 850100 w 1372628"/>
                <a:gd name="connsiteY13" fmla="*/ 0 h 593439"/>
                <a:gd name="connsiteX14" fmla="*/ 784669 w 1372628"/>
                <a:gd name="connsiteY14" fmla="*/ 9231 h 593439"/>
                <a:gd name="connsiteX15" fmla="*/ 719238 w 1372628"/>
                <a:gd name="connsiteY15" fmla="*/ 36925 h 593439"/>
                <a:gd name="connsiteX16" fmla="*/ 707788 w 1372628"/>
                <a:gd name="connsiteY16" fmla="*/ 51431 h 593439"/>
                <a:gd name="connsiteX17" fmla="*/ 686523 w 1372628"/>
                <a:gd name="connsiteY17" fmla="*/ 127919 h 593439"/>
                <a:gd name="connsiteX18" fmla="*/ 686523 w 1372628"/>
                <a:gd name="connsiteY18" fmla="*/ 129238 h 593439"/>
                <a:gd name="connsiteX19" fmla="*/ 665258 w 1372628"/>
                <a:gd name="connsiteY19" fmla="*/ 51431 h 593439"/>
                <a:gd name="connsiteX20" fmla="*/ 653807 w 1372628"/>
                <a:gd name="connsiteY20" fmla="*/ 36925 h 593439"/>
                <a:gd name="connsiteX21" fmla="*/ 588376 w 1372628"/>
                <a:gd name="connsiteY21" fmla="*/ 9231 h 593439"/>
                <a:gd name="connsiteX22" fmla="*/ 522945 w 1372628"/>
                <a:gd name="connsiteY22" fmla="*/ 0 h 593439"/>
                <a:gd name="connsiteX23" fmla="*/ 457514 w 1372628"/>
                <a:gd name="connsiteY23" fmla="*/ 9231 h 593439"/>
                <a:gd name="connsiteX24" fmla="*/ 392083 w 1372628"/>
                <a:gd name="connsiteY24" fmla="*/ 36925 h 593439"/>
                <a:gd name="connsiteX25" fmla="*/ 380633 w 1372628"/>
                <a:gd name="connsiteY25" fmla="*/ 51431 h 593439"/>
                <a:gd name="connsiteX26" fmla="*/ 359368 w 1372628"/>
                <a:gd name="connsiteY26" fmla="*/ 127919 h 593439"/>
                <a:gd name="connsiteX27" fmla="*/ 359368 w 1372628"/>
                <a:gd name="connsiteY27" fmla="*/ 127919 h 593439"/>
                <a:gd name="connsiteX28" fmla="*/ 338103 w 1372628"/>
                <a:gd name="connsiteY28" fmla="*/ 51431 h 593439"/>
                <a:gd name="connsiteX29" fmla="*/ 326652 w 1372628"/>
                <a:gd name="connsiteY29" fmla="*/ 36925 h 593439"/>
                <a:gd name="connsiteX30" fmla="*/ 261221 w 1372628"/>
                <a:gd name="connsiteY30" fmla="*/ 9231 h 593439"/>
                <a:gd name="connsiteX31" fmla="*/ 195791 w 1372628"/>
                <a:gd name="connsiteY31" fmla="*/ 0 h 593439"/>
                <a:gd name="connsiteX32" fmla="*/ 130360 w 1372628"/>
                <a:gd name="connsiteY32" fmla="*/ 9231 h 593439"/>
                <a:gd name="connsiteX33" fmla="*/ 64929 w 1372628"/>
                <a:gd name="connsiteY33" fmla="*/ 36925 h 593439"/>
                <a:gd name="connsiteX34" fmla="*/ 53478 w 1372628"/>
                <a:gd name="connsiteY34" fmla="*/ 51431 h 593439"/>
                <a:gd name="connsiteX35" fmla="*/ 1133 w 1372628"/>
                <a:gd name="connsiteY35" fmla="*/ 242651 h 593439"/>
                <a:gd name="connsiteX36" fmla="*/ 27306 w 1372628"/>
                <a:gd name="connsiteY36" fmla="*/ 275620 h 593439"/>
                <a:gd name="connsiteX37" fmla="*/ 32213 w 1372628"/>
                <a:gd name="connsiteY37" fmla="*/ 275620 h 593439"/>
                <a:gd name="connsiteX38" fmla="*/ 64929 w 1372628"/>
                <a:gd name="connsiteY38" fmla="*/ 254520 h 593439"/>
                <a:gd name="connsiteX39" fmla="*/ 114002 w 1372628"/>
                <a:gd name="connsiteY39" fmla="*/ 79125 h 593439"/>
                <a:gd name="connsiteX40" fmla="*/ 114002 w 1372628"/>
                <a:gd name="connsiteY40" fmla="*/ 172757 h 593439"/>
                <a:gd name="connsiteX41" fmla="*/ 64929 w 1372628"/>
                <a:gd name="connsiteY41" fmla="*/ 369251 h 593439"/>
                <a:gd name="connsiteX42" fmla="*/ 114002 w 1372628"/>
                <a:gd name="connsiteY42" fmla="*/ 369251 h 593439"/>
                <a:gd name="connsiteX43" fmla="*/ 114002 w 1372628"/>
                <a:gd name="connsiteY43" fmla="*/ 593439 h 593439"/>
                <a:gd name="connsiteX44" fmla="*/ 179433 w 1372628"/>
                <a:gd name="connsiteY44" fmla="*/ 593439 h 593439"/>
                <a:gd name="connsiteX45" fmla="*/ 179433 w 1372628"/>
                <a:gd name="connsiteY45" fmla="*/ 369251 h 593439"/>
                <a:gd name="connsiteX46" fmla="*/ 212148 w 1372628"/>
                <a:gd name="connsiteY46" fmla="*/ 369251 h 593439"/>
                <a:gd name="connsiteX47" fmla="*/ 212148 w 1372628"/>
                <a:gd name="connsiteY47" fmla="*/ 593439 h 593439"/>
                <a:gd name="connsiteX48" fmla="*/ 277579 w 1372628"/>
                <a:gd name="connsiteY48" fmla="*/ 593439 h 593439"/>
                <a:gd name="connsiteX49" fmla="*/ 277579 w 1372628"/>
                <a:gd name="connsiteY49" fmla="*/ 369251 h 593439"/>
                <a:gd name="connsiteX50" fmla="*/ 326652 w 1372628"/>
                <a:gd name="connsiteY50" fmla="*/ 369251 h 593439"/>
                <a:gd name="connsiteX51" fmla="*/ 277579 w 1372628"/>
                <a:gd name="connsiteY51" fmla="*/ 172757 h 593439"/>
                <a:gd name="connsiteX52" fmla="*/ 277579 w 1372628"/>
                <a:gd name="connsiteY52" fmla="*/ 79125 h 593439"/>
                <a:gd name="connsiteX53" fmla="*/ 326652 w 1372628"/>
                <a:gd name="connsiteY53" fmla="*/ 255838 h 593439"/>
                <a:gd name="connsiteX54" fmla="*/ 357732 w 1372628"/>
                <a:gd name="connsiteY54" fmla="*/ 276938 h 593439"/>
                <a:gd name="connsiteX55" fmla="*/ 357732 w 1372628"/>
                <a:gd name="connsiteY55" fmla="*/ 276938 h 593439"/>
                <a:gd name="connsiteX56" fmla="*/ 388812 w 1372628"/>
                <a:gd name="connsiteY56" fmla="*/ 255838 h 593439"/>
                <a:gd name="connsiteX57" fmla="*/ 441157 w 1372628"/>
                <a:gd name="connsiteY57" fmla="*/ 79125 h 593439"/>
                <a:gd name="connsiteX58" fmla="*/ 441157 w 1372628"/>
                <a:gd name="connsiteY58" fmla="*/ 290126 h 593439"/>
                <a:gd name="connsiteX59" fmla="*/ 441157 w 1372628"/>
                <a:gd name="connsiteY59" fmla="*/ 593439 h 593439"/>
                <a:gd name="connsiteX60" fmla="*/ 506588 w 1372628"/>
                <a:gd name="connsiteY60" fmla="*/ 593439 h 593439"/>
                <a:gd name="connsiteX61" fmla="*/ 506588 w 1372628"/>
                <a:gd name="connsiteY61" fmla="*/ 290126 h 593439"/>
                <a:gd name="connsiteX62" fmla="*/ 539303 w 1372628"/>
                <a:gd name="connsiteY62" fmla="*/ 290126 h 593439"/>
                <a:gd name="connsiteX63" fmla="*/ 539303 w 1372628"/>
                <a:gd name="connsiteY63" fmla="*/ 593439 h 593439"/>
                <a:gd name="connsiteX64" fmla="*/ 604734 w 1372628"/>
                <a:gd name="connsiteY64" fmla="*/ 593439 h 593439"/>
                <a:gd name="connsiteX65" fmla="*/ 604734 w 1372628"/>
                <a:gd name="connsiteY65" fmla="*/ 290126 h 593439"/>
                <a:gd name="connsiteX66" fmla="*/ 604734 w 1372628"/>
                <a:gd name="connsiteY66" fmla="*/ 79125 h 593439"/>
                <a:gd name="connsiteX67" fmla="*/ 653807 w 1372628"/>
                <a:gd name="connsiteY67" fmla="*/ 255838 h 593439"/>
                <a:gd name="connsiteX68" fmla="*/ 686523 w 1372628"/>
                <a:gd name="connsiteY68" fmla="*/ 276938 h 593439"/>
                <a:gd name="connsiteX69" fmla="*/ 686523 w 1372628"/>
                <a:gd name="connsiteY69" fmla="*/ 276938 h 593439"/>
                <a:gd name="connsiteX70" fmla="*/ 686523 w 1372628"/>
                <a:gd name="connsiteY70" fmla="*/ 276938 h 593439"/>
                <a:gd name="connsiteX71" fmla="*/ 717602 w 1372628"/>
                <a:gd name="connsiteY71" fmla="*/ 255838 h 593439"/>
                <a:gd name="connsiteX72" fmla="*/ 768311 w 1372628"/>
                <a:gd name="connsiteY72" fmla="*/ 79125 h 593439"/>
                <a:gd name="connsiteX73" fmla="*/ 768311 w 1372628"/>
                <a:gd name="connsiteY73" fmla="*/ 174076 h 593439"/>
                <a:gd name="connsiteX74" fmla="*/ 719238 w 1372628"/>
                <a:gd name="connsiteY74" fmla="*/ 369251 h 593439"/>
                <a:gd name="connsiteX75" fmla="*/ 768311 w 1372628"/>
                <a:gd name="connsiteY75" fmla="*/ 369251 h 593439"/>
                <a:gd name="connsiteX76" fmla="*/ 768311 w 1372628"/>
                <a:gd name="connsiteY76" fmla="*/ 593439 h 593439"/>
                <a:gd name="connsiteX77" fmla="*/ 833742 w 1372628"/>
                <a:gd name="connsiteY77" fmla="*/ 593439 h 593439"/>
                <a:gd name="connsiteX78" fmla="*/ 833742 w 1372628"/>
                <a:gd name="connsiteY78" fmla="*/ 369251 h 593439"/>
                <a:gd name="connsiteX79" fmla="*/ 866458 w 1372628"/>
                <a:gd name="connsiteY79" fmla="*/ 369251 h 593439"/>
                <a:gd name="connsiteX80" fmla="*/ 866458 w 1372628"/>
                <a:gd name="connsiteY80" fmla="*/ 593439 h 593439"/>
                <a:gd name="connsiteX81" fmla="*/ 931889 w 1372628"/>
                <a:gd name="connsiteY81" fmla="*/ 593439 h 593439"/>
                <a:gd name="connsiteX82" fmla="*/ 931889 w 1372628"/>
                <a:gd name="connsiteY82" fmla="*/ 369251 h 593439"/>
                <a:gd name="connsiteX83" fmla="*/ 980962 w 1372628"/>
                <a:gd name="connsiteY83" fmla="*/ 369251 h 593439"/>
                <a:gd name="connsiteX84" fmla="*/ 931889 w 1372628"/>
                <a:gd name="connsiteY84" fmla="*/ 171438 h 593439"/>
                <a:gd name="connsiteX85" fmla="*/ 931889 w 1372628"/>
                <a:gd name="connsiteY85" fmla="*/ 79125 h 593439"/>
                <a:gd name="connsiteX86" fmla="*/ 980962 w 1372628"/>
                <a:gd name="connsiteY86" fmla="*/ 255838 h 593439"/>
                <a:gd name="connsiteX87" fmla="*/ 1013678 w 1372628"/>
                <a:gd name="connsiteY87" fmla="*/ 276938 h 593439"/>
                <a:gd name="connsiteX88" fmla="*/ 1013678 w 1372628"/>
                <a:gd name="connsiteY88" fmla="*/ 276938 h 593439"/>
                <a:gd name="connsiteX89" fmla="*/ 1013678 w 1372628"/>
                <a:gd name="connsiteY89" fmla="*/ 276938 h 593439"/>
                <a:gd name="connsiteX90" fmla="*/ 1013678 w 1372628"/>
                <a:gd name="connsiteY90" fmla="*/ 276938 h 593439"/>
                <a:gd name="connsiteX91" fmla="*/ 1046393 w 1372628"/>
                <a:gd name="connsiteY91" fmla="*/ 255838 h 593439"/>
                <a:gd name="connsiteX92" fmla="*/ 1095466 w 1372628"/>
                <a:gd name="connsiteY92" fmla="*/ 79125 h 593439"/>
                <a:gd name="connsiteX93" fmla="*/ 1095466 w 1372628"/>
                <a:gd name="connsiteY93" fmla="*/ 290126 h 593439"/>
                <a:gd name="connsiteX94" fmla="*/ 1095466 w 1372628"/>
                <a:gd name="connsiteY94" fmla="*/ 593439 h 593439"/>
                <a:gd name="connsiteX95" fmla="*/ 1160897 w 1372628"/>
                <a:gd name="connsiteY95" fmla="*/ 593439 h 593439"/>
                <a:gd name="connsiteX96" fmla="*/ 1160897 w 1372628"/>
                <a:gd name="connsiteY96" fmla="*/ 290126 h 593439"/>
                <a:gd name="connsiteX97" fmla="*/ 1193613 w 1372628"/>
                <a:gd name="connsiteY97" fmla="*/ 290126 h 593439"/>
                <a:gd name="connsiteX98" fmla="*/ 1193613 w 1372628"/>
                <a:gd name="connsiteY98" fmla="*/ 593439 h 593439"/>
                <a:gd name="connsiteX99" fmla="*/ 1259044 w 1372628"/>
                <a:gd name="connsiteY99" fmla="*/ 593439 h 593439"/>
                <a:gd name="connsiteX100" fmla="*/ 1259044 w 1372628"/>
                <a:gd name="connsiteY100" fmla="*/ 290126 h 593439"/>
                <a:gd name="connsiteX101" fmla="*/ 1259044 w 1372628"/>
                <a:gd name="connsiteY101" fmla="*/ 79125 h 593439"/>
                <a:gd name="connsiteX102" fmla="*/ 1308117 w 1372628"/>
                <a:gd name="connsiteY102" fmla="*/ 255838 h 593439"/>
                <a:gd name="connsiteX103" fmla="*/ 1340832 w 1372628"/>
                <a:gd name="connsiteY103" fmla="*/ 276938 h 593439"/>
                <a:gd name="connsiteX104" fmla="*/ 1352283 w 1372628"/>
                <a:gd name="connsiteY104" fmla="*/ 275620 h 593439"/>
                <a:gd name="connsiteX105" fmla="*/ 1371912 w 1372628"/>
                <a:gd name="connsiteY105" fmla="*/ 243970 h 59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72628" h="593439">
                  <a:moveTo>
                    <a:pt x="1371912" y="243970"/>
                  </a:moveTo>
                  <a:lnTo>
                    <a:pt x="1319567" y="51431"/>
                  </a:lnTo>
                  <a:cubicBezTo>
                    <a:pt x="1317932" y="46156"/>
                    <a:pt x="1314660" y="40881"/>
                    <a:pt x="1308117" y="36925"/>
                  </a:cubicBezTo>
                  <a:cubicBezTo>
                    <a:pt x="1288488" y="25056"/>
                    <a:pt x="1267223" y="14506"/>
                    <a:pt x="1242686" y="9231"/>
                  </a:cubicBezTo>
                  <a:cubicBezTo>
                    <a:pt x="1221421" y="3956"/>
                    <a:pt x="1200156" y="0"/>
                    <a:pt x="1177255" y="0"/>
                  </a:cubicBezTo>
                  <a:cubicBezTo>
                    <a:pt x="1154354" y="0"/>
                    <a:pt x="1131453" y="2638"/>
                    <a:pt x="1111824" y="9231"/>
                  </a:cubicBezTo>
                  <a:cubicBezTo>
                    <a:pt x="1087287" y="15825"/>
                    <a:pt x="1066022" y="25056"/>
                    <a:pt x="1046393" y="36925"/>
                  </a:cubicBezTo>
                  <a:cubicBezTo>
                    <a:pt x="1039850" y="40881"/>
                    <a:pt x="1036578" y="46156"/>
                    <a:pt x="1034943" y="51431"/>
                  </a:cubicBezTo>
                  <a:lnTo>
                    <a:pt x="1013678" y="129238"/>
                  </a:lnTo>
                  <a:lnTo>
                    <a:pt x="1013678" y="129238"/>
                  </a:lnTo>
                  <a:lnTo>
                    <a:pt x="992412" y="51431"/>
                  </a:lnTo>
                  <a:cubicBezTo>
                    <a:pt x="990777" y="46156"/>
                    <a:pt x="987505" y="40881"/>
                    <a:pt x="980962" y="36925"/>
                  </a:cubicBezTo>
                  <a:cubicBezTo>
                    <a:pt x="961333" y="25056"/>
                    <a:pt x="940068" y="14506"/>
                    <a:pt x="915531" y="9231"/>
                  </a:cubicBezTo>
                  <a:cubicBezTo>
                    <a:pt x="894266" y="3956"/>
                    <a:pt x="873001" y="0"/>
                    <a:pt x="850100" y="0"/>
                  </a:cubicBezTo>
                  <a:cubicBezTo>
                    <a:pt x="827199" y="0"/>
                    <a:pt x="804298" y="2638"/>
                    <a:pt x="784669" y="9231"/>
                  </a:cubicBezTo>
                  <a:cubicBezTo>
                    <a:pt x="760133" y="15825"/>
                    <a:pt x="738868" y="25056"/>
                    <a:pt x="719238" y="36925"/>
                  </a:cubicBezTo>
                  <a:cubicBezTo>
                    <a:pt x="712695" y="40881"/>
                    <a:pt x="709424" y="46156"/>
                    <a:pt x="707788" y="51431"/>
                  </a:cubicBezTo>
                  <a:lnTo>
                    <a:pt x="686523" y="127919"/>
                  </a:lnTo>
                  <a:lnTo>
                    <a:pt x="686523" y="129238"/>
                  </a:lnTo>
                  <a:lnTo>
                    <a:pt x="665258" y="51431"/>
                  </a:lnTo>
                  <a:cubicBezTo>
                    <a:pt x="663622" y="46156"/>
                    <a:pt x="660350" y="40881"/>
                    <a:pt x="653807" y="36925"/>
                  </a:cubicBezTo>
                  <a:cubicBezTo>
                    <a:pt x="634178" y="25056"/>
                    <a:pt x="612913" y="14506"/>
                    <a:pt x="588376" y="9231"/>
                  </a:cubicBezTo>
                  <a:cubicBezTo>
                    <a:pt x="567111" y="3956"/>
                    <a:pt x="545846" y="0"/>
                    <a:pt x="522945" y="0"/>
                  </a:cubicBezTo>
                  <a:cubicBezTo>
                    <a:pt x="500044" y="0"/>
                    <a:pt x="477144" y="2638"/>
                    <a:pt x="457514" y="9231"/>
                  </a:cubicBezTo>
                  <a:cubicBezTo>
                    <a:pt x="432978" y="15825"/>
                    <a:pt x="411713" y="25056"/>
                    <a:pt x="392083" y="36925"/>
                  </a:cubicBezTo>
                  <a:cubicBezTo>
                    <a:pt x="385540" y="40881"/>
                    <a:pt x="382269" y="46156"/>
                    <a:pt x="380633" y="51431"/>
                  </a:cubicBezTo>
                  <a:lnTo>
                    <a:pt x="359368" y="127919"/>
                  </a:lnTo>
                  <a:lnTo>
                    <a:pt x="359368" y="127919"/>
                  </a:lnTo>
                  <a:lnTo>
                    <a:pt x="338103" y="51431"/>
                  </a:lnTo>
                  <a:cubicBezTo>
                    <a:pt x="336467" y="46156"/>
                    <a:pt x="333196" y="40881"/>
                    <a:pt x="326652" y="36925"/>
                  </a:cubicBezTo>
                  <a:cubicBezTo>
                    <a:pt x="307023" y="25056"/>
                    <a:pt x="285758" y="14506"/>
                    <a:pt x="261221" y="9231"/>
                  </a:cubicBezTo>
                  <a:cubicBezTo>
                    <a:pt x="239956" y="3956"/>
                    <a:pt x="218691" y="0"/>
                    <a:pt x="195791" y="0"/>
                  </a:cubicBezTo>
                  <a:cubicBezTo>
                    <a:pt x="172890" y="0"/>
                    <a:pt x="149989" y="2638"/>
                    <a:pt x="130360" y="9231"/>
                  </a:cubicBezTo>
                  <a:cubicBezTo>
                    <a:pt x="105823" y="15825"/>
                    <a:pt x="84558" y="25056"/>
                    <a:pt x="64929" y="36925"/>
                  </a:cubicBezTo>
                  <a:cubicBezTo>
                    <a:pt x="58386" y="40881"/>
                    <a:pt x="55114" y="46156"/>
                    <a:pt x="53478" y="51431"/>
                  </a:cubicBezTo>
                  <a:lnTo>
                    <a:pt x="1133" y="242651"/>
                  </a:lnTo>
                  <a:cubicBezTo>
                    <a:pt x="-3774" y="257157"/>
                    <a:pt x="7677" y="272982"/>
                    <a:pt x="27306" y="275620"/>
                  </a:cubicBezTo>
                  <a:cubicBezTo>
                    <a:pt x="28942" y="275620"/>
                    <a:pt x="30577" y="275620"/>
                    <a:pt x="32213" y="275620"/>
                  </a:cubicBezTo>
                  <a:cubicBezTo>
                    <a:pt x="46935" y="275620"/>
                    <a:pt x="60021" y="267707"/>
                    <a:pt x="64929" y="254520"/>
                  </a:cubicBezTo>
                  <a:lnTo>
                    <a:pt x="114002" y="79125"/>
                  </a:lnTo>
                  <a:lnTo>
                    <a:pt x="114002" y="172757"/>
                  </a:lnTo>
                  <a:lnTo>
                    <a:pt x="64929" y="369251"/>
                  </a:lnTo>
                  <a:lnTo>
                    <a:pt x="114002" y="369251"/>
                  </a:lnTo>
                  <a:lnTo>
                    <a:pt x="114002" y="593439"/>
                  </a:lnTo>
                  <a:lnTo>
                    <a:pt x="179433" y="593439"/>
                  </a:lnTo>
                  <a:lnTo>
                    <a:pt x="179433" y="369251"/>
                  </a:lnTo>
                  <a:lnTo>
                    <a:pt x="212148" y="369251"/>
                  </a:lnTo>
                  <a:lnTo>
                    <a:pt x="212148" y="593439"/>
                  </a:lnTo>
                  <a:lnTo>
                    <a:pt x="277579" y="593439"/>
                  </a:lnTo>
                  <a:lnTo>
                    <a:pt x="277579" y="369251"/>
                  </a:lnTo>
                  <a:lnTo>
                    <a:pt x="326652" y="369251"/>
                  </a:lnTo>
                  <a:lnTo>
                    <a:pt x="277579" y="172757"/>
                  </a:lnTo>
                  <a:lnTo>
                    <a:pt x="277579" y="79125"/>
                  </a:lnTo>
                  <a:lnTo>
                    <a:pt x="326652" y="255838"/>
                  </a:lnTo>
                  <a:cubicBezTo>
                    <a:pt x="329924" y="267707"/>
                    <a:pt x="343010" y="276938"/>
                    <a:pt x="357732" y="276938"/>
                  </a:cubicBezTo>
                  <a:lnTo>
                    <a:pt x="357732" y="276938"/>
                  </a:lnTo>
                  <a:cubicBezTo>
                    <a:pt x="372454" y="276938"/>
                    <a:pt x="385540" y="269026"/>
                    <a:pt x="388812" y="255838"/>
                  </a:cubicBezTo>
                  <a:lnTo>
                    <a:pt x="441157" y="79125"/>
                  </a:lnTo>
                  <a:lnTo>
                    <a:pt x="441157" y="290126"/>
                  </a:lnTo>
                  <a:lnTo>
                    <a:pt x="441157" y="593439"/>
                  </a:lnTo>
                  <a:lnTo>
                    <a:pt x="506588" y="593439"/>
                  </a:lnTo>
                  <a:lnTo>
                    <a:pt x="506588" y="290126"/>
                  </a:lnTo>
                  <a:lnTo>
                    <a:pt x="539303" y="290126"/>
                  </a:lnTo>
                  <a:lnTo>
                    <a:pt x="539303" y="593439"/>
                  </a:lnTo>
                  <a:lnTo>
                    <a:pt x="604734" y="593439"/>
                  </a:lnTo>
                  <a:lnTo>
                    <a:pt x="604734" y="290126"/>
                  </a:lnTo>
                  <a:lnTo>
                    <a:pt x="604734" y="79125"/>
                  </a:lnTo>
                  <a:lnTo>
                    <a:pt x="653807" y="255838"/>
                  </a:lnTo>
                  <a:cubicBezTo>
                    <a:pt x="657079" y="267707"/>
                    <a:pt x="670165" y="276938"/>
                    <a:pt x="686523" y="276938"/>
                  </a:cubicBezTo>
                  <a:cubicBezTo>
                    <a:pt x="686523" y="276938"/>
                    <a:pt x="686523" y="276938"/>
                    <a:pt x="686523" y="276938"/>
                  </a:cubicBezTo>
                  <a:lnTo>
                    <a:pt x="686523" y="276938"/>
                  </a:lnTo>
                  <a:cubicBezTo>
                    <a:pt x="701245" y="276938"/>
                    <a:pt x="714331" y="269026"/>
                    <a:pt x="717602" y="255838"/>
                  </a:cubicBezTo>
                  <a:lnTo>
                    <a:pt x="768311" y="79125"/>
                  </a:lnTo>
                  <a:lnTo>
                    <a:pt x="768311" y="174076"/>
                  </a:lnTo>
                  <a:lnTo>
                    <a:pt x="719238" y="369251"/>
                  </a:lnTo>
                  <a:lnTo>
                    <a:pt x="768311" y="369251"/>
                  </a:lnTo>
                  <a:lnTo>
                    <a:pt x="768311" y="593439"/>
                  </a:lnTo>
                  <a:lnTo>
                    <a:pt x="833742" y="593439"/>
                  </a:lnTo>
                  <a:lnTo>
                    <a:pt x="833742" y="369251"/>
                  </a:lnTo>
                  <a:lnTo>
                    <a:pt x="866458" y="369251"/>
                  </a:lnTo>
                  <a:lnTo>
                    <a:pt x="866458" y="593439"/>
                  </a:lnTo>
                  <a:lnTo>
                    <a:pt x="931889" y="593439"/>
                  </a:lnTo>
                  <a:lnTo>
                    <a:pt x="931889" y="369251"/>
                  </a:lnTo>
                  <a:lnTo>
                    <a:pt x="980962" y="369251"/>
                  </a:lnTo>
                  <a:lnTo>
                    <a:pt x="931889" y="171438"/>
                  </a:lnTo>
                  <a:lnTo>
                    <a:pt x="931889" y="79125"/>
                  </a:lnTo>
                  <a:lnTo>
                    <a:pt x="980962" y="255838"/>
                  </a:lnTo>
                  <a:cubicBezTo>
                    <a:pt x="984234" y="267707"/>
                    <a:pt x="997320" y="276938"/>
                    <a:pt x="1013678" y="276938"/>
                  </a:cubicBezTo>
                  <a:cubicBezTo>
                    <a:pt x="1013678" y="276938"/>
                    <a:pt x="1013678" y="276938"/>
                    <a:pt x="1013678" y="276938"/>
                  </a:cubicBezTo>
                  <a:lnTo>
                    <a:pt x="1013678" y="276938"/>
                  </a:lnTo>
                  <a:cubicBezTo>
                    <a:pt x="1013678" y="276938"/>
                    <a:pt x="1013678" y="276938"/>
                    <a:pt x="1013678" y="276938"/>
                  </a:cubicBezTo>
                  <a:cubicBezTo>
                    <a:pt x="1028400" y="276938"/>
                    <a:pt x="1041486" y="269026"/>
                    <a:pt x="1046393" y="255838"/>
                  </a:cubicBezTo>
                  <a:lnTo>
                    <a:pt x="1095466" y="79125"/>
                  </a:lnTo>
                  <a:lnTo>
                    <a:pt x="1095466" y="290126"/>
                  </a:lnTo>
                  <a:lnTo>
                    <a:pt x="1095466" y="593439"/>
                  </a:lnTo>
                  <a:lnTo>
                    <a:pt x="1160897" y="593439"/>
                  </a:lnTo>
                  <a:lnTo>
                    <a:pt x="1160897" y="290126"/>
                  </a:lnTo>
                  <a:lnTo>
                    <a:pt x="1193613" y="290126"/>
                  </a:lnTo>
                  <a:lnTo>
                    <a:pt x="1193613" y="593439"/>
                  </a:lnTo>
                  <a:lnTo>
                    <a:pt x="1259044" y="593439"/>
                  </a:lnTo>
                  <a:lnTo>
                    <a:pt x="1259044" y="290126"/>
                  </a:lnTo>
                  <a:lnTo>
                    <a:pt x="1259044" y="79125"/>
                  </a:lnTo>
                  <a:lnTo>
                    <a:pt x="1308117" y="255838"/>
                  </a:lnTo>
                  <a:cubicBezTo>
                    <a:pt x="1311388" y="267707"/>
                    <a:pt x="1324475" y="276938"/>
                    <a:pt x="1340832" y="276938"/>
                  </a:cubicBezTo>
                  <a:cubicBezTo>
                    <a:pt x="1344104" y="276938"/>
                    <a:pt x="1349011" y="276938"/>
                    <a:pt x="1352283" y="275620"/>
                  </a:cubicBezTo>
                  <a:cubicBezTo>
                    <a:pt x="1367005" y="270345"/>
                    <a:pt x="1375184" y="257157"/>
                    <a:pt x="1371912" y="243970"/>
                  </a:cubicBezTo>
                  <a:close/>
                </a:path>
              </a:pathLst>
            </a:custGeom>
            <a:solidFill>
              <a:srgbClr val="000000"/>
            </a:solidFill>
            <a:ln w="16272" cap="flat">
              <a:noFill/>
              <a:prstDash val="solid"/>
              <a:miter/>
            </a:ln>
          </p:spPr>
          <p:txBody>
            <a:bodyPr rtlCol="0" anchor="ctr"/>
            <a:lstStyle/>
            <a:p>
              <a:endParaRPr lang="en-IN"/>
            </a:p>
          </p:txBody>
        </p:sp>
      </p:grpSp>
      <p:sp>
        <p:nvSpPr>
          <p:cNvPr id="6" name="TextBox 5"/>
          <p:cNvSpPr txBox="1"/>
          <p:nvPr/>
        </p:nvSpPr>
        <p:spPr>
          <a:xfrm>
            <a:off x="302960" y="3230989"/>
            <a:ext cx="1632843" cy="461665"/>
          </a:xfrm>
          <a:prstGeom prst="rect">
            <a:avLst/>
          </a:prstGeom>
          <a:noFill/>
        </p:spPr>
        <p:txBody>
          <a:bodyPr wrap="square" rtlCol="0">
            <a:spAutoFit/>
          </a:bodyPr>
          <a:lstStyle/>
          <a:p>
            <a:r>
              <a:rPr lang="en-US" sz="2400" dirty="0" smtClean="0">
                <a:latin typeface="Poppins SemiBold" panose="020B0604020202020204" charset="0"/>
                <a:cs typeface="Poppins SemiBold" panose="020B0604020202020204" charset="0"/>
              </a:rPr>
              <a:t>Police</a:t>
            </a:r>
            <a:endParaRPr lang="en-US" sz="2400" dirty="0">
              <a:latin typeface="Poppins SemiBold" panose="020B0604020202020204" charset="0"/>
              <a:cs typeface="Poppins SemiBold" panose="020B0604020202020204" charset="0"/>
            </a:endParaRPr>
          </a:p>
        </p:txBody>
      </p:sp>
      <p:sp>
        <p:nvSpPr>
          <p:cNvPr id="8" name="TextBox 7"/>
          <p:cNvSpPr txBox="1"/>
          <p:nvPr/>
        </p:nvSpPr>
        <p:spPr>
          <a:xfrm>
            <a:off x="172891" y="3692654"/>
            <a:ext cx="1902112" cy="1169551"/>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View Complaint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Update Status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Maintain Records</a:t>
            </a:r>
            <a:endParaRPr lang="en-US" dirty="0"/>
          </a:p>
        </p:txBody>
      </p:sp>
      <p:sp>
        <p:nvSpPr>
          <p:cNvPr id="9" name="TextBox 8"/>
          <p:cNvSpPr txBox="1"/>
          <p:nvPr/>
        </p:nvSpPr>
        <p:spPr>
          <a:xfrm>
            <a:off x="6594143" y="3230989"/>
            <a:ext cx="1888375" cy="461665"/>
          </a:xfrm>
          <a:prstGeom prst="rect">
            <a:avLst/>
          </a:prstGeom>
          <a:noFill/>
        </p:spPr>
        <p:txBody>
          <a:bodyPr wrap="square" rtlCol="0">
            <a:spAutoFit/>
          </a:bodyPr>
          <a:lstStyle/>
          <a:p>
            <a:r>
              <a:rPr lang="en-US" sz="2400" dirty="0" smtClean="0">
                <a:latin typeface="Poppins SemiBold" panose="020B0604020202020204" charset="0"/>
                <a:cs typeface="Poppins SemiBold" panose="020B0604020202020204" charset="0"/>
              </a:rPr>
              <a:t>INCHARGE</a:t>
            </a:r>
            <a:endParaRPr lang="en-US" sz="2400" dirty="0">
              <a:latin typeface="Poppins SemiBold" panose="020B0604020202020204" charset="0"/>
              <a:cs typeface="Poppins SemiBold" panose="020B0604020202020204" charset="0"/>
            </a:endParaRPr>
          </a:p>
        </p:txBody>
      </p:sp>
      <p:sp>
        <p:nvSpPr>
          <p:cNvPr id="11" name="TextBox 10"/>
          <p:cNvSpPr txBox="1"/>
          <p:nvPr/>
        </p:nvSpPr>
        <p:spPr>
          <a:xfrm>
            <a:off x="6487138" y="3692654"/>
            <a:ext cx="1995380" cy="738664"/>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View Complaint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Add/Delete Police</a:t>
            </a:r>
            <a:endParaRPr lang="en-US" dirty="0"/>
          </a:p>
        </p:txBody>
      </p:sp>
    </p:spTree>
    <p:extLst>
      <p:ext uri="{BB962C8B-B14F-4D97-AF65-F5344CB8AC3E}">
        <p14:creationId xmlns:p14="http://schemas.microsoft.com/office/powerpoint/2010/main" val="2976500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Diagrams </a:t>
            </a:r>
            <a:endParaRPr dirty="0"/>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203" name="Google Shape;203;p38"/>
          <p:cNvSpPr txBox="1">
            <a:spLocks noGrp="1"/>
          </p:cNvSpPr>
          <p:nvPr>
            <p:ph type="subTitle" idx="1"/>
          </p:nvPr>
        </p:nvSpPr>
        <p:spPr>
          <a:xfrm>
            <a:off x="2031900" y="3019775"/>
            <a:ext cx="5080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ERD-DFD-UML</a:t>
            </a:r>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p:txBody>
          <a:bodyPr/>
          <a:lstStyle/>
          <a:p>
            <a:r>
              <a:rPr lang="en-IN" dirty="0"/>
              <a:t>ERD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796" y="632298"/>
            <a:ext cx="6370586" cy="4511202"/>
          </a:xfrm>
          <a:prstGeom prst="rect">
            <a:avLst/>
          </a:prstGeom>
        </p:spPr>
      </p:pic>
    </p:spTree>
    <p:extLst>
      <p:ext uri="{BB962C8B-B14F-4D97-AF65-F5344CB8AC3E}">
        <p14:creationId xmlns:p14="http://schemas.microsoft.com/office/powerpoint/2010/main" val="4257137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p:txBody>
          <a:bodyPr/>
          <a:lstStyle/>
          <a:p>
            <a:r>
              <a:rPr lang="en-IN" dirty="0"/>
              <a:t>DFD – 0</a:t>
            </a:r>
            <a:r>
              <a:rPr lang="en-IN" baseline="30000" dirty="0"/>
              <a:t>TH</a:t>
            </a:r>
            <a:r>
              <a:rPr lang="en-IN" dirty="0"/>
              <a:t> LEVEL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229" y="1157592"/>
            <a:ext cx="6105525" cy="3630139"/>
          </a:xfrm>
          <a:prstGeom prst="rect">
            <a:avLst/>
          </a:prstGeom>
        </p:spPr>
      </p:pic>
    </p:spTree>
    <p:extLst>
      <p:ext uri="{BB962C8B-B14F-4D97-AF65-F5344CB8AC3E}">
        <p14:creationId xmlns:p14="http://schemas.microsoft.com/office/powerpoint/2010/main" val="3540177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p:txBody>
          <a:bodyPr/>
          <a:lstStyle/>
          <a:p>
            <a:r>
              <a:rPr lang="en-IN" dirty="0"/>
              <a:t>DFD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367" y="282102"/>
            <a:ext cx="2228466" cy="4978130"/>
          </a:xfrm>
          <a:prstGeom prst="rect">
            <a:avLst/>
          </a:prstGeom>
        </p:spPr>
      </p:pic>
    </p:spTree>
    <p:extLst>
      <p:ext uri="{BB962C8B-B14F-4D97-AF65-F5344CB8AC3E}">
        <p14:creationId xmlns:p14="http://schemas.microsoft.com/office/powerpoint/2010/main" val="142270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a:xfrm>
            <a:off x="700121" y="387600"/>
            <a:ext cx="6343200" cy="575700"/>
          </a:xfrm>
        </p:spPr>
        <p:txBody>
          <a:bodyPr/>
          <a:lstStyle/>
          <a:p>
            <a:r>
              <a:rPr lang="en-IN" dirty="0"/>
              <a:t>UML –CLASS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170" y="1080032"/>
            <a:ext cx="4397974" cy="3919985"/>
          </a:xfrm>
          <a:prstGeom prst="rect">
            <a:avLst/>
          </a:prstGeom>
        </p:spPr>
      </p:pic>
    </p:spTree>
    <p:extLst>
      <p:ext uri="{BB962C8B-B14F-4D97-AF65-F5344CB8AC3E}">
        <p14:creationId xmlns:p14="http://schemas.microsoft.com/office/powerpoint/2010/main" val="3843497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a:xfrm>
            <a:off x="700121" y="387600"/>
            <a:ext cx="6343200" cy="575700"/>
          </a:xfrm>
        </p:spPr>
        <p:txBody>
          <a:bodyPr/>
          <a:lstStyle/>
          <a:p>
            <a:r>
              <a:rPr lang="en-IN" sz="2500" dirty="0"/>
              <a:t>UML –OBJECT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79" y="963300"/>
            <a:ext cx="5020008" cy="4036717"/>
          </a:xfrm>
          <a:prstGeom prst="rect">
            <a:avLst/>
          </a:prstGeom>
        </p:spPr>
      </p:pic>
    </p:spTree>
    <p:extLst>
      <p:ext uri="{BB962C8B-B14F-4D97-AF65-F5344CB8AC3E}">
        <p14:creationId xmlns:p14="http://schemas.microsoft.com/office/powerpoint/2010/main" val="33796193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a:xfrm>
            <a:off x="700121" y="387600"/>
            <a:ext cx="6343200" cy="575700"/>
          </a:xfrm>
        </p:spPr>
        <p:txBody>
          <a:bodyPr/>
          <a:lstStyle/>
          <a:p>
            <a:r>
              <a:rPr lang="en-IN" sz="2500" dirty="0"/>
              <a:t>UML –USE CASE DIAGRAM</a:t>
            </a:r>
          </a:p>
        </p:txBody>
      </p:sp>
      <p:pic>
        <p:nvPicPr>
          <p:cNvPr id="5" name="Picture 4" descr="Diagram&#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1387792" y="1128408"/>
            <a:ext cx="6368415" cy="3822971"/>
          </a:xfrm>
          <a:prstGeom prst="rect">
            <a:avLst/>
          </a:prstGeom>
        </p:spPr>
      </p:pic>
    </p:spTree>
    <p:extLst>
      <p:ext uri="{BB962C8B-B14F-4D97-AF65-F5344CB8AC3E}">
        <p14:creationId xmlns:p14="http://schemas.microsoft.com/office/powerpoint/2010/main" val="530131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E555-00C0-4011-8F75-6E4CF2097495}"/>
              </a:ext>
            </a:extLst>
          </p:cNvPr>
          <p:cNvSpPr>
            <a:spLocks noGrp="1"/>
          </p:cNvSpPr>
          <p:nvPr>
            <p:ph type="title"/>
          </p:nvPr>
        </p:nvSpPr>
        <p:spPr>
          <a:xfrm>
            <a:off x="700121" y="387600"/>
            <a:ext cx="6343200" cy="575700"/>
          </a:xfrm>
        </p:spPr>
        <p:txBody>
          <a:bodyPr/>
          <a:lstStyle/>
          <a:p>
            <a:r>
              <a:rPr lang="en-IN" sz="2500" dirty="0"/>
              <a:t>UML –ACTIVITY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678" y="963300"/>
            <a:ext cx="2904984" cy="4063730"/>
          </a:xfrm>
          <a:prstGeom prst="rect">
            <a:avLst/>
          </a:prstGeom>
        </p:spPr>
      </p:pic>
    </p:spTree>
    <p:extLst>
      <p:ext uri="{BB962C8B-B14F-4D97-AF65-F5344CB8AC3E}">
        <p14:creationId xmlns:p14="http://schemas.microsoft.com/office/powerpoint/2010/main" val="22490257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05" y="1417299"/>
            <a:ext cx="6438900" cy="2581275"/>
          </a:xfrm>
          <a:prstGeom prst="rect">
            <a:avLst/>
          </a:prstGeom>
        </p:spPr>
      </p:pic>
    </p:spTree>
    <p:extLst>
      <p:ext uri="{BB962C8B-B14F-4D97-AF65-F5344CB8AC3E}">
        <p14:creationId xmlns:p14="http://schemas.microsoft.com/office/powerpoint/2010/main" val="1662333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185" name="Google Shape;185;p37"/>
          <p:cNvSpPr txBox="1">
            <a:spLocks noGrp="1"/>
          </p:cNvSpPr>
          <p:nvPr>
            <p:ph type="title" idx="2"/>
          </p:nvPr>
        </p:nvSpPr>
        <p:spPr>
          <a:xfrm>
            <a:off x="63120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86" name="Google Shape;186;p37"/>
          <p:cNvSpPr txBox="1">
            <a:spLocks noGrp="1"/>
          </p:cNvSpPr>
          <p:nvPr>
            <p:ph type="subTitle" idx="1"/>
          </p:nvPr>
        </p:nvSpPr>
        <p:spPr>
          <a:xfrm>
            <a:off x="334850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Idea of the project.</a:t>
            </a:r>
            <a:endParaRPr dirty="0"/>
          </a:p>
        </p:txBody>
      </p:sp>
      <p:sp>
        <p:nvSpPr>
          <p:cNvPr id="187" name="Google Shape;187;p37"/>
          <p:cNvSpPr txBox="1">
            <a:spLocks noGrp="1"/>
          </p:cNvSpPr>
          <p:nvPr>
            <p:ph type="title" idx="3"/>
          </p:nvPr>
        </p:nvSpPr>
        <p:spPr>
          <a:xfrm>
            <a:off x="6235849" y="1742775"/>
            <a:ext cx="269611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Existing system</a:t>
            </a:r>
            <a:endParaRPr dirty="0"/>
          </a:p>
        </p:txBody>
      </p:sp>
      <p:sp>
        <p:nvSpPr>
          <p:cNvPr id="188" name="Google Shape;188;p37"/>
          <p:cNvSpPr txBox="1">
            <a:spLocks noGrp="1"/>
          </p:cNvSpPr>
          <p:nvPr>
            <p:ph type="subTitle" idx="4"/>
          </p:nvPr>
        </p:nvSpPr>
        <p:spPr>
          <a:xfrm>
            <a:off x="6235849" y="2253100"/>
            <a:ext cx="2530463"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One look at old system.</a:t>
            </a:r>
            <a:endParaRPr dirty="0"/>
          </a:p>
        </p:txBody>
      </p:sp>
      <p:sp>
        <p:nvSpPr>
          <p:cNvPr id="189" name="Google Shape;189;p37"/>
          <p:cNvSpPr txBox="1">
            <a:spLocks noGrp="1"/>
          </p:cNvSpPr>
          <p:nvPr>
            <p:ph type="title" idx="5"/>
          </p:nvPr>
        </p:nvSpPr>
        <p:spPr>
          <a:xfrm>
            <a:off x="3348500" y="3608375"/>
            <a:ext cx="29635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a:t>
            </a:r>
            <a:r>
              <a:rPr lang="en" dirty="0"/>
              <a:t>roposed system</a:t>
            </a:r>
            <a:endParaRPr dirty="0"/>
          </a:p>
        </p:txBody>
      </p:sp>
      <p:sp>
        <p:nvSpPr>
          <p:cNvPr id="190" name="Google Shape;190;p37"/>
          <p:cNvSpPr txBox="1">
            <a:spLocks noGrp="1"/>
          </p:cNvSpPr>
          <p:nvPr>
            <p:ph type="subTitle" idx="6"/>
          </p:nvPr>
        </p:nvSpPr>
        <p:spPr>
          <a:xfrm>
            <a:off x="3348499" y="4118700"/>
            <a:ext cx="254209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W</a:t>
            </a:r>
            <a:r>
              <a:rPr lang="en" dirty="0"/>
              <a:t>e have better solution.</a:t>
            </a:r>
            <a:endParaRPr dirty="0"/>
          </a:p>
        </p:txBody>
      </p:sp>
      <p:sp>
        <p:nvSpPr>
          <p:cNvPr id="191" name="Google Shape;191;p37"/>
          <p:cNvSpPr txBox="1">
            <a:spLocks noGrp="1"/>
          </p:cNvSpPr>
          <p:nvPr>
            <p:ph type="title" idx="7"/>
          </p:nvPr>
        </p:nvSpPr>
        <p:spPr>
          <a:xfrm>
            <a:off x="6235849" y="3608375"/>
            <a:ext cx="21859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Technology </a:t>
            </a:r>
            <a:endParaRPr dirty="0"/>
          </a:p>
        </p:txBody>
      </p:sp>
      <p:sp>
        <p:nvSpPr>
          <p:cNvPr id="192" name="Google Shape;192;p37"/>
          <p:cNvSpPr txBox="1">
            <a:spLocks noGrp="1"/>
          </p:cNvSpPr>
          <p:nvPr>
            <p:ph type="subTitle" idx="8"/>
          </p:nvPr>
        </p:nvSpPr>
        <p:spPr>
          <a:xfrm>
            <a:off x="6235850" y="4118700"/>
            <a:ext cx="253046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a:t>
            </a:r>
            <a:r>
              <a:rPr lang="en" dirty="0"/>
              <a:t>uilding the best with…</a:t>
            </a:r>
            <a:endParaRPr dirty="0"/>
          </a:p>
        </p:txBody>
      </p:sp>
      <p:sp>
        <p:nvSpPr>
          <p:cNvPr id="193" name="Google Shape;193;p37"/>
          <p:cNvSpPr txBox="1">
            <a:spLocks noGrp="1"/>
          </p:cNvSpPr>
          <p:nvPr>
            <p:ph type="title" idx="9"/>
          </p:nvPr>
        </p:nvSpPr>
        <p:spPr>
          <a:xfrm>
            <a:off x="34662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94" name="Google Shape;194;p37"/>
          <p:cNvSpPr txBox="1">
            <a:spLocks noGrp="1"/>
          </p:cNvSpPr>
          <p:nvPr>
            <p:ph type="title" idx="13"/>
          </p:nvPr>
        </p:nvSpPr>
        <p:spPr>
          <a:xfrm>
            <a:off x="34662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5" name="Google Shape;195;p37"/>
          <p:cNvSpPr txBox="1">
            <a:spLocks noGrp="1"/>
          </p:cNvSpPr>
          <p:nvPr>
            <p:ph type="title" idx="14"/>
          </p:nvPr>
        </p:nvSpPr>
        <p:spPr>
          <a:xfrm>
            <a:off x="63120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6" name="Google Shape;196;p37"/>
          <p:cNvSpPr txBox="1">
            <a:spLocks noGrp="1"/>
          </p:cNvSpPr>
          <p:nvPr>
            <p:ph type="title" idx="15"/>
          </p:nvPr>
        </p:nvSpPr>
        <p:spPr>
          <a:xfrm>
            <a:off x="726626"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916" y="1559161"/>
            <a:ext cx="5819775" cy="2200275"/>
          </a:xfrm>
          <a:prstGeom prst="rect">
            <a:avLst/>
          </a:prstGeom>
        </p:spPr>
      </p:pic>
    </p:spTree>
    <p:extLst>
      <p:ext uri="{BB962C8B-B14F-4D97-AF65-F5344CB8AC3E}">
        <p14:creationId xmlns:p14="http://schemas.microsoft.com/office/powerpoint/2010/main" val="2836620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355" y="1225685"/>
            <a:ext cx="6315075" cy="3608962"/>
          </a:xfrm>
          <a:prstGeom prst="rect">
            <a:avLst/>
          </a:prstGeom>
        </p:spPr>
      </p:pic>
    </p:spTree>
    <p:extLst>
      <p:ext uri="{BB962C8B-B14F-4D97-AF65-F5344CB8AC3E}">
        <p14:creationId xmlns:p14="http://schemas.microsoft.com/office/powerpoint/2010/main" val="739522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StateChart</a:t>
            </a:r>
            <a:r>
              <a:rPr lang="en-US" dirty="0" smtClean="0"/>
              <a:t>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229" y="963300"/>
            <a:ext cx="6048980" cy="4044274"/>
          </a:xfrm>
          <a:prstGeom prst="rect">
            <a:avLst/>
          </a:prstGeom>
        </p:spPr>
      </p:pic>
    </p:spTree>
    <p:extLst>
      <p:ext uri="{BB962C8B-B14F-4D97-AF65-F5344CB8AC3E}">
        <p14:creationId xmlns:p14="http://schemas.microsoft.com/office/powerpoint/2010/main" val="1561624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4ABFC4-D793-4A0F-9AD9-F7B371622135}"/>
              </a:ext>
            </a:extLst>
          </p:cNvPr>
          <p:cNvSpPr>
            <a:spLocks noGrp="1"/>
          </p:cNvSpPr>
          <p:nvPr>
            <p:ph type="title"/>
          </p:nvPr>
        </p:nvSpPr>
        <p:spPr>
          <a:xfrm>
            <a:off x="1570383" y="1307100"/>
            <a:ext cx="6185517" cy="2529300"/>
          </a:xfrm>
        </p:spPr>
        <p:txBody>
          <a:bodyPr/>
          <a:lstStyle/>
          <a:p>
            <a:r>
              <a:rPr lang="en-IN" sz="5000" dirty="0"/>
              <a:t>7</a:t>
            </a:r>
            <a:br>
              <a:rPr lang="en-IN" sz="5000" dirty="0"/>
            </a:br>
            <a:r>
              <a:rPr lang="en-IN" sz="5000" dirty="0"/>
              <a:t>OUTPUT SCREENS</a:t>
            </a:r>
          </a:p>
        </p:txBody>
      </p:sp>
    </p:spTree>
    <p:extLst>
      <p:ext uri="{BB962C8B-B14F-4D97-AF65-F5344CB8AC3E}">
        <p14:creationId xmlns:p14="http://schemas.microsoft.com/office/powerpoint/2010/main" val="4020870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8.C</a:t>
            </a:r>
            <a:r>
              <a:rPr lang="en" dirty="0"/>
              <a:t>onclusion </a:t>
            </a:r>
            <a:endParaRPr dirty="0"/>
          </a:p>
        </p:txBody>
      </p:sp>
      <p:sp>
        <p:nvSpPr>
          <p:cNvPr id="24" name="Google Shape;533;p54"/>
          <p:cNvSpPr txBox="1">
            <a:spLocks noGrp="1"/>
          </p:cNvSpPr>
          <p:nvPr>
            <p:ph type="subTitle" idx="5"/>
          </p:nvPr>
        </p:nvSpPr>
        <p:spPr>
          <a:xfrm>
            <a:off x="720000" y="1522345"/>
            <a:ext cx="6038850" cy="2241550"/>
          </a:xfrm>
          <a:prstGeom prst="rect">
            <a:avLst/>
          </a:prstGeom>
        </p:spPr>
        <p:txBody>
          <a:bodyPr spcFirstLastPara="1" wrap="square" lIns="91425" tIns="91425" rIns="91425" bIns="91425" anchor="ctr" anchorCtr="0">
            <a:noAutofit/>
          </a:bodyPr>
          <a:lstStyle/>
          <a:p>
            <a:pPr marL="0" indent="0"/>
            <a:r>
              <a:rPr lang="en-US" dirty="0"/>
              <a:t>In the modern world, the use of computers and Mobile phones are becoming rampant. More so, recent developments in ICT Industries has revolutionized and consequently brought about a paradigm shift in the way activities are accomplished. As a result of the crime reporting system needs to embrace these new technologies. This report has presented a simple, convenient, cost-effective,</a:t>
            </a:r>
            <a:r>
              <a:rPr lang="en-US" b="1" dirty="0"/>
              <a:t> </a:t>
            </a:r>
            <a:r>
              <a:rPr lang="en-US" dirty="0"/>
              <a:t>but efficient online crime reporting system with a user-friendly, sensitive and intelligible web interface. Whereby it can be accessed at any time provided there is an internet connection.</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a:t>
            </a:r>
            <a:r>
              <a:rPr lang="en" dirty="0"/>
              <a:t>odules </a:t>
            </a:r>
            <a:endParaRPr dirty="0"/>
          </a:p>
        </p:txBody>
      </p:sp>
      <p:sp>
        <p:nvSpPr>
          <p:cNvPr id="185" name="Google Shape;185;p37"/>
          <p:cNvSpPr txBox="1">
            <a:spLocks noGrp="1"/>
          </p:cNvSpPr>
          <p:nvPr>
            <p:ph type="title" idx="2"/>
          </p:nvPr>
        </p:nvSpPr>
        <p:spPr>
          <a:xfrm>
            <a:off x="63120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a:t>
            </a:r>
            <a:endParaRPr dirty="0"/>
          </a:p>
        </p:txBody>
      </p:sp>
      <p:sp>
        <p:nvSpPr>
          <p:cNvPr id="186" name="Google Shape;186;p37"/>
          <p:cNvSpPr txBox="1">
            <a:spLocks noGrp="1"/>
          </p:cNvSpPr>
          <p:nvPr>
            <p:ph type="subTitle" idx="1"/>
          </p:nvPr>
        </p:nvSpPr>
        <p:spPr>
          <a:xfrm>
            <a:off x="334850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Accessibilities </a:t>
            </a:r>
            <a:endParaRPr dirty="0"/>
          </a:p>
        </p:txBody>
      </p:sp>
      <p:sp>
        <p:nvSpPr>
          <p:cNvPr id="187" name="Google Shape;187;p37"/>
          <p:cNvSpPr txBox="1">
            <a:spLocks noGrp="1"/>
          </p:cNvSpPr>
          <p:nvPr>
            <p:ph type="title" idx="3"/>
          </p:nvPr>
        </p:nvSpPr>
        <p:spPr>
          <a:xfrm>
            <a:off x="6235849" y="1742775"/>
            <a:ext cx="269611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a:t>
            </a:r>
            <a:r>
              <a:rPr lang="en" dirty="0"/>
              <a:t>iagrams </a:t>
            </a:r>
            <a:endParaRPr dirty="0"/>
          </a:p>
        </p:txBody>
      </p:sp>
      <p:sp>
        <p:nvSpPr>
          <p:cNvPr id="188" name="Google Shape;188;p37"/>
          <p:cNvSpPr txBox="1">
            <a:spLocks noGrp="1"/>
          </p:cNvSpPr>
          <p:nvPr>
            <p:ph type="subTitle" idx="4"/>
          </p:nvPr>
        </p:nvSpPr>
        <p:spPr>
          <a:xfrm>
            <a:off x="623585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ERD-DFD-UML</a:t>
            </a:r>
            <a:endParaRPr dirty="0"/>
          </a:p>
        </p:txBody>
      </p:sp>
      <p:sp>
        <p:nvSpPr>
          <p:cNvPr id="189" name="Google Shape;189;p37"/>
          <p:cNvSpPr txBox="1">
            <a:spLocks noGrp="1"/>
          </p:cNvSpPr>
          <p:nvPr>
            <p:ph type="title" idx="5"/>
          </p:nvPr>
        </p:nvSpPr>
        <p:spPr>
          <a:xfrm>
            <a:off x="3348500" y="3608375"/>
            <a:ext cx="29635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Output screens </a:t>
            </a:r>
            <a:endParaRPr dirty="0"/>
          </a:p>
        </p:txBody>
      </p:sp>
      <p:sp>
        <p:nvSpPr>
          <p:cNvPr id="190" name="Google Shape;190;p37"/>
          <p:cNvSpPr txBox="1">
            <a:spLocks noGrp="1"/>
          </p:cNvSpPr>
          <p:nvPr>
            <p:ph type="subTitle" idx="6"/>
          </p:nvPr>
        </p:nvSpPr>
        <p:spPr>
          <a:xfrm>
            <a:off x="3348499" y="4118700"/>
            <a:ext cx="23830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G</a:t>
            </a:r>
            <a:r>
              <a:rPr lang="en" dirty="0"/>
              <a:t>lances of our project </a:t>
            </a:r>
            <a:endParaRPr dirty="0"/>
          </a:p>
        </p:txBody>
      </p:sp>
      <p:sp>
        <p:nvSpPr>
          <p:cNvPr id="191" name="Google Shape;191;p37"/>
          <p:cNvSpPr txBox="1">
            <a:spLocks noGrp="1"/>
          </p:cNvSpPr>
          <p:nvPr>
            <p:ph type="title" idx="7"/>
          </p:nvPr>
        </p:nvSpPr>
        <p:spPr>
          <a:xfrm>
            <a:off x="6235849" y="3608375"/>
            <a:ext cx="21859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Conclusions </a:t>
            </a:r>
            <a:endParaRPr dirty="0"/>
          </a:p>
        </p:txBody>
      </p:sp>
      <p:sp>
        <p:nvSpPr>
          <p:cNvPr id="192" name="Google Shape;192;p37"/>
          <p:cNvSpPr txBox="1">
            <a:spLocks noGrp="1"/>
          </p:cNvSpPr>
          <p:nvPr>
            <p:ph type="subTitle" idx="8"/>
          </p:nvPr>
        </p:nvSpPr>
        <p:spPr>
          <a:xfrm>
            <a:off x="6235850" y="41187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All summarised  </a:t>
            </a:r>
            <a:endParaRPr dirty="0"/>
          </a:p>
        </p:txBody>
      </p:sp>
      <p:sp>
        <p:nvSpPr>
          <p:cNvPr id="193" name="Google Shape;193;p37"/>
          <p:cNvSpPr txBox="1">
            <a:spLocks noGrp="1"/>
          </p:cNvSpPr>
          <p:nvPr>
            <p:ph type="title" idx="9"/>
          </p:nvPr>
        </p:nvSpPr>
        <p:spPr>
          <a:xfrm>
            <a:off x="34662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
        <p:nvSpPr>
          <p:cNvPr id="194" name="Google Shape;194;p37"/>
          <p:cNvSpPr txBox="1">
            <a:spLocks noGrp="1"/>
          </p:cNvSpPr>
          <p:nvPr>
            <p:ph type="title" idx="13"/>
          </p:nvPr>
        </p:nvSpPr>
        <p:spPr>
          <a:xfrm>
            <a:off x="34662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195" name="Google Shape;195;p37"/>
          <p:cNvSpPr txBox="1">
            <a:spLocks noGrp="1"/>
          </p:cNvSpPr>
          <p:nvPr>
            <p:ph type="title" idx="14"/>
          </p:nvPr>
        </p:nvSpPr>
        <p:spPr>
          <a:xfrm>
            <a:off x="63120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196" name="Google Shape;196;p37"/>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a:t>
            </a:r>
            <a:endParaRPr dirty="0"/>
          </a:p>
        </p:txBody>
      </p:sp>
    </p:spTree>
    <p:extLst>
      <p:ext uri="{BB962C8B-B14F-4D97-AF65-F5344CB8AC3E}">
        <p14:creationId xmlns:p14="http://schemas.microsoft.com/office/powerpoint/2010/main" val="2124312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9" name="Title 8"/>
          <p:cNvSpPr>
            <a:spLocks noGrp="1"/>
          </p:cNvSpPr>
          <p:nvPr>
            <p:ph type="title" idx="8"/>
          </p:nvPr>
        </p:nvSpPr>
        <p:spPr/>
        <p:txBody>
          <a:bodyPr/>
          <a:lstStyle/>
          <a:p>
            <a:r>
              <a:rPr lang="en-US" dirty="0"/>
              <a:t>1</a:t>
            </a:r>
            <a:r>
              <a:rPr lang="en-US" dirty="0" smtClean="0"/>
              <a:t>. ABSTRACT</a:t>
            </a:r>
            <a:endParaRPr lang="en-US" dirty="0"/>
          </a:p>
        </p:txBody>
      </p:sp>
      <p:sp>
        <p:nvSpPr>
          <p:cNvPr id="40" name="Subtitle 7"/>
          <p:cNvSpPr>
            <a:spLocks noGrp="1"/>
          </p:cNvSpPr>
          <p:nvPr>
            <p:ph type="subTitle" idx="7"/>
          </p:nvPr>
        </p:nvSpPr>
        <p:spPr>
          <a:xfrm>
            <a:off x="720000" y="1498061"/>
            <a:ext cx="5613779" cy="2607012"/>
          </a:xfrm>
        </p:spPr>
        <p:txBody>
          <a:bodyPr/>
          <a:lstStyle/>
          <a:p>
            <a:r>
              <a:rPr lang="en-US" dirty="0" smtClean="0"/>
              <a:t>       The </a:t>
            </a:r>
            <a:r>
              <a:rPr lang="en-US" dirty="0"/>
              <a:t>purpose of Online Crime Reporting System is to automate the existing manual system by the help of computerized equipment and full-fledged computer software, fulfilling their requirements, so that their valuable data/information can be stored for a longer period with easy accessing and manipulation of the same. The required software and hardware are easily available and easy to work with. </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2. E</a:t>
            </a:r>
            <a:r>
              <a:rPr lang="en" dirty="0" smtClean="0"/>
              <a:t>xisting </a:t>
            </a:r>
            <a:r>
              <a:rPr lang="en" dirty="0"/>
              <a:t>system</a:t>
            </a:r>
            <a:endParaRPr dirty="0"/>
          </a:p>
        </p:txBody>
      </p:sp>
      <p:sp>
        <p:nvSpPr>
          <p:cNvPr id="2" name="TextBox 1"/>
          <p:cNvSpPr txBox="1"/>
          <p:nvPr/>
        </p:nvSpPr>
        <p:spPr>
          <a:xfrm>
            <a:off x="1128408" y="1381328"/>
            <a:ext cx="5671226" cy="2893100"/>
          </a:xfrm>
          <a:prstGeom prst="rect">
            <a:avLst/>
          </a:prstGeom>
          <a:noFill/>
        </p:spPr>
        <p:txBody>
          <a:bodyPr wrap="square" rtlCol="0">
            <a:spAutoFit/>
          </a:bodyPr>
          <a:lstStyle/>
          <a:p>
            <a:r>
              <a:rPr lang="en-US" dirty="0"/>
              <a:t>In the existing system most of the operations are done manually like filing complaints, taking actions against crimes. With existing system, if anybody wants to complaint against crimes, he must do it through the police/ police station. Currently there is no online web application available to report crime online. In order to report any complains related with crime, people has to contact nearest police station. People of the particular city are not aware of crime related things such as list of Most wanted criminals of their city, latest crime related news, missing persons of their area etc.. People has to view News Channels or Read News Paper for such crime related information. Thus, we can say that existing system is manual and does not provide all the information from one source.</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10" name="Google Shape;310;p45"/>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 </a:t>
            </a:r>
            <a:r>
              <a:rPr lang="en-IN" dirty="0"/>
              <a:t>P</a:t>
            </a:r>
            <a:r>
              <a:rPr lang="en" dirty="0"/>
              <a:t>roposed system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610" y="1060314"/>
            <a:ext cx="4550931" cy="391781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a:t>
            </a:r>
            <a:r>
              <a:rPr lang="en" dirty="0"/>
              <a:t>dvantages </a:t>
            </a:r>
            <a:endParaRPr dirty="0"/>
          </a:p>
        </p:txBody>
      </p:sp>
      <p:sp>
        <p:nvSpPr>
          <p:cNvPr id="401" name="Google Shape;401;p48"/>
          <p:cNvSpPr/>
          <p:nvPr/>
        </p:nvSpPr>
        <p:spPr>
          <a:xfrm>
            <a:off x="3325121"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txBox="1">
            <a:spLocks noGrp="1"/>
          </p:cNvSpPr>
          <p:nvPr>
            <p:ph type="subTitle" idx="1"/>
          </p:nvPr>
        </p:nvSpPr>
        <p:spPr>
          <a:xfrm>
            <a:off x="1610574" y="13268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dk1"/>
                </a:solidFill>
                <a:latin typeface="Poppins"/>
                <a:ea typeface="Poppins"/>
                <a:cs typeface="Poppins"/>
                <a:sym typeface="Poppins"/>
              </a:rPr>
              <a:t>U</a:t>
            </a:r>
            <a:r>
              <a:rPr lang="en" sz="1800" dirty="0" smtClean="0">
                <a:solidFill>
                  <a:schemeClr val="dk1"/>
                </a:solidFill>
                <a:latin typeface="Poppins"/>
                <a:ea typeface="Poppins"/>
                <a:cs typeface="Poppins"/>
                <a:sym typeface="Poppins"/>
              </a:rPr>
              <a:t>nique </a:t>
            </a:r>
            <a:endParaRPr sz="1800" dirty="0">
              <a:solidFill>
                <a:schemeClr val="dk1"/>
              </a:solidFill>
              <a:latin typeface="Poppins"/>
              <a:ea typeface="Poppins"/>
              <a:cs typeface="Poppins"/>
              <a:sym typeface="Poppins"/>
            </a:endParaRPr>
          </a:p>
        </p:txBody>
      </p:sp>
      <p:sp>
        <p:nvSpPr>
          <p:cNvPr id="403" name="Google Shape;403;p48"/>
          <p:cNvSpPr/>
          <p:nvPr/>
        </p:nvSpPr>
        <p:spPr>
          <a:xfrm>
            <a:off x="3855104"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385087" y="132685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3325121"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txBox="1">
            <a:spLocks noGrp="1"/>
          </p:cNvSpPr>
          <p:nvPr>
            <p:ph type="subTitle" idx="2"/>
          </p:nvPr>
        </p:nvSpPr>
        <p:spPr>
          <a:xfrm>
            <a:off x="1610574" y="185037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smtClean="0">
                <a:solidFill>
                  <a:schemeClr val="dk1"/>
                </a:solidFill>
                <a:latin typeface="Poppins"/>
                <a:ea typeface="Poppins"/>
                <a:cs typeface="Poppins"/>
                <a:sym typeface="Poppins"/>
              </a:rPr>
              <a:t> Reduced Crimes</a:t>
            </a:r>
            <a:endParaRPr sz="1800" dirty="0">
              <a:solidFill>
                <a:schemeClr val="dk1"/>
              </a:solidFill>
              <a:latin typeface="Poppins"/>
              <a:ea typeface="Poppins"/>
              <a:cs typeface="Poppins"/>
              <a:sym typeface="Poppins"/>
            </a:endParaRPr>
          </a:p>
        </p:txBody>
      </p:sp>
      <p:sp>
        <p:nvSpPr>
          <p:cNvPr id="407" name="Google Shape;407;p48"/>
          <p:cNvSpPr/>
          <p:nvPr/>
        </p:nvSpPr>
        <p:spPr>
          <a:xfrm>
            <a:off x="3855104"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4385087" y="185037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3325121"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txBox="1">
            <a:spLocks noGrp="1"/>
          </p:cNvSpPr>
          <p:nvPr>
            <p:ph type="subTitle" idx="3"/>
          </p:nvPr>
        </p:nvSpPr>
        <p:spPr>
          <a:xfrm>
            <a:off x="1610574" y="237389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a:ea typeface="Poppins"/>
                <a:cs typeface="Poppins"/>
                <a:sym typeface="Poppins"/>
              </a:rPr>
              <a:t>copyright</a:t>
            </a:r>
            <a:endParaRPr sz="1800" dirty="0">
              <a:solidFill>
                <a:schemeClr val="dk1"/>
              </a:solidFill>
              <a:latin typeface="Poppins"/>
              <a:ea typeface="Poppins"/>
              <a:cs typeface="Poppins"/>
              <a:sym typeface="Poppins"/>
            </a:endParaRPr>
          </a:p>
        </p:txBody>
      </p:sp>
      <p:sp>
        <p:nvSpPr>
          <p:cNvPr id="411" name="Google Shape;411;p48"/>
          <p:cNvSpPr/>
          <p:nvPr/>
        </p:nvSpPr>
        <p:spPr>
          <a:xfrm>
            <a:off x="3855104"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4385087" y="237389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3325121"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txBox="1">
            <a:spLocks noGrp="1"/>
          </p:cNvSpPr>
          <p:nvPr>
            <p:ph type="subTitle" idx="4"/>
          </p:nvPr>
        </p:nvSpPr>
        <p:spPr>
          <a:xfrm>
            <a:off x="1610574" y="289741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a:ea typeface="Poppins"/>
                <a:cs typeface="Poppins"/>
                <a:sym typeface="Poppins"/>
              </a:rPr>
              <a:t>Risks</a:t>
            </a:r>
            <a:endParaRPr sz="1800" dirty="0">
              <a:solidFill>
                <a:schemeClr val="dk1"/>
              </a:solidFill>
              <a:latin typeface="Poppins"/>
              <a:ea typeface="Poppins"/>
              <a:cs typeface="Poppins"/>
              <a:sym typeface="Poppins"/>
            </a:endParaRPr>
          </a:p>
        </p:txBody>
      </p:sp>
      <p:sp>
        <p:nvSpPr>
          <p:cNvPr id="415" name="Google Shape;415;p48"/>
          <p:cNvSpPr/>
          <p:nvPr/>
        </p:nvSpPr>
        <p:spPr>
          <a:xfrm>
            <a:off x="3855104" y="289741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p:nvPr/>
        </p:nvSpPr>
        <p:spPr>
          <a:xfrm>
            <a:off x="4385087"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8"/>
          <p:cNvSpPr/>
          <p:nvPr/>
        </p:nvSpPr>
        <p:spPr>
          <a:xfrm>
            <a:off x="3325121"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8"/>
          <p:cNvSpPr txBox="1">
            <a:spLocks noGrp="1"/>
          </p:cNvSpPr>
          <p:nvPr>
            <p:ph type="subTitle" idx="5"/>
          </p:nvPr>
        </p:nvSpPr>
        <p:spPr>
          <a:xfrm>
            <a:off x="1610574" y="342093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dk1"/>
                </a:solidFill>
                <a:latin typeface="Poppins"/>
                <a:ea typeface="Poppins"/>
                <a:cs typeface="Poppins"/>
                <a:sym typeface="Poppins"/>
              </a:rPr>
              <a:t>S</a:t>
            </a:r>
            <a:r>
              <a:rPr lang="en" sz="1800" dirty="0">
                <a:solidFill>
                  <a:schemeClr val="dk1"/>
                </a:solidFill>
                <a:latin typeface="Poppins"/>
                <a:ea typeface="Poppins"/>
                <a:cs typeface="Poppins"/>
                <a:sym typeface="Poppins"/>
              </a:rPr>
              <a:t>ecurity </a:t>
            </a:r>
            <a:endParaRPr sz="1800" dirty="0">
              <a:solidFill>
                <a:schemeClr val="dk1"/>
              </a:solidFill>
              <a:latin typeface="Poppins"/>
              <a:ea typeface="Poppins"/>
              <a:cs typeface="Poppins"/>
              <a:sym typeface="Poppins"/>
            </a:endParaRPr>
          </a:p>
        </p:txBody>
      </p:sp>
      <p:sp>
        <p:nvSpPr>
          <p:cNvPr id="419" name="Google Shape;419;p48"/>
          <p:cNvSpPr/>
          <p:nvPr/>
        </p:nvSpPr>
        <p:spPr>
          <a:xfrm>
            <a:off x="3855104" y="342093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4385087"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3325121" y="3944450"/>
            <a:ext cx="402000" cy="402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txBox="1">
            <a:spLocks noGrp="1"/>
          </p:cNvSpPr>
          <p:nvPr>
            <p:ph type="subTitle" idx="6"/>
          </p:nvPr>
        </p:nvSpPr>
        <p:spPr>
          <a:xfrm>
            <a:off x="1610574" y="39444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dk1"/>
                </a:solidFill>
                <a:latin typeface="Poppins"/>
                <a:ea typeface="Poppins"/>
                <a:cs typeface="Poppins"/>
                <a:sym typeface="Poppins"/>
              </a:rPr>
              <a:t>F</a:t>
            </a:r>
            <a:r>
              <a:rPr lang="en" sz="1800" dirty="0">
                <a:solidFill>
                  <a:schemeClr val="dk1"/>
                </a:solidFill>
                <a:latin typeface="Poppins"/>
                <a:ea typeface="Poppins"/>
                <a:cs typeface="Poppins"/>
                <a:sym typeface="Poppins"/>
              </a:rPr>
              <a:t>raud </a:t>
            </a:r>
            <a:endParaRPr sz="1800" dirty="0">
              <a:solidFill>
                <a:schemeClr val="dk1"/>
              </a:solidFill>
              <a:latin typeface="Poppins"/>
              <a:ea typeface="Poppins"/>
              <a:cs typeface="Poppins"/>
              <a:sym typeface="Poppins"/>
            </a:endParaRPr>
          </a:p>
        </p:txBody>
      </p:sp>
      <p:sp>
        <p:nvSpPr>
          <p:cNvPr id="423" name="Google Shape;423;p48"/>
          <p:cNvSpPr/>
          <p:nvPr/>
        </p:nvSpPr>
        <p:spPr>
          <a:xfrm>
            <a:off x="3855104"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4385087"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txBox="1">
            <a:spLocks noGrp="1"/>
          </p:cNvSpPr>
          <p:nvPr>
            <p:ph type="subTitle" idx="7"/>
          </p:nvPr>
        </p:nvSpPr>
        <p:spPr>
          <a:xfrm>
            <a:off x="4863288" y="132685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Poppins"/>
                <a:ea typeface="Poppins"/>
                <a:cs typeface="Poppins"/>
                <a:sym typeface="Poppins"/>
              </a:rPr>
              <a:t>Wide range of unique </a:t>
            </a:r>
            <a:r>
              <a:rPr lang="en-IN" dirty="0" smtClean="0">
                <a:solidFill>
                  <a:schemeClr val="dk1"/>
                </a:solidFill>
                <a:latin typeface="Poppins"/>
                <a:ea typeface="Poppins"/>
                <a:cs typeface="Poppins"/>
                <a:sym typeface="Poppins"/>
              </a:rPr>
              <a:t>technology and globalisation.</a:t>
            </a:r>
            <a:endParaRPr dirty="0">
              <a:solidFill>
                <a:schemeClr val="dk1"/>
              </a:solidFill>
              <a:latin typeface="Poppins"/>
              <a:ea typeface="Poppins"/>
              <a:cs typeface="Poppins"/>
              <a:sym typeface="Poppins"/>
            </a:endParaRPr>
          </a:p>
        </p:txBody>
      </p:sp>
      <p:sp>
        <p:nvSpPr>
          <p:cNvPr id="426" name="Google Shape;426;p48"/>
          <p:cNvSpPr txBox="1">
            <a:spLocks noGrp="1"/>
          </p:cNvSpPr>
          <p:nvPr>
            <p:ph type="subTitle" idx="8"/>
          </p:nvPr>
        </p:nvSpPr>
        <p:spPr>
          <a:xfrm>
            <a:off x="4863288" y="184897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chemeClr val="dk1"/>
                </a:solidFill>
                <a:latin typeface="Poppins"/>
                <a:ea typeface="Poppins"/>
                <a:cs typeface="Poppins"/>
                <a:sym typeface="Poppins"/>
              </a:rPr>
              <a:t>Since it gives access to every corner of the world.</a:t>
            </a:r>
            <a:r>
              <a:rPr lang="en" dirty="0" smtClean="0">
                <a:solidFill>
                  <a:schemeClr val="dk1"/>
                </a:solidFill>
                <a:latin typeface="Poppins"/>
                <a:ea typeface="Poppins"/>
                <a:cs typeface="Poppins"/>
                <a:sym typeface="Poppins"/>
              </a:rPr>
              <a:t> </a:t>
            </a:r>
            <a:endParaRPr dirty="0">
              <a:solidFill>
                <a:schemeClr val="dk1"/>
              </a:solidFill>
              <a:latin typeface="Poppins"/>
              <a:ea typeface="Poppins"/>
              <a:cs typeface="Poppins"/>
              <a:sym typeface="Poppins"/>
            </a:endParaRPr>
          </a:p>
        </p:txBody>
      </p:sp>
      <p:sp>
        <p:nvSpPr>
          <p:cNvPr id="427" name="Google Shape;427;p48"/>
          <p:cNvSpPr txBox="1">
            <a:spLocks noGrp="1"/>
          </p:cNvSpPr>
          <p:nvPr>
            <p:ph type="subTitle" idx="9"/>
          </p:nvPr>
        </p:nvSpPr>
        <p:spPr>
          <a:xfrm>
            <a:off x="4863287" y="2371075"/>
            <a:ext cx="4075303"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Poppins"/>
                <a:ea typeface="Poppins"/>
                <a:cs typeface="Poppins"/>
                <a:sym typeface="Poppins"/>
              </a:rPr>
              <a:t>I</a:t>
            </a:r>
            <a:r>
              <a:rPr lang="en" dirty="0">
                <a:solidFill>
                  <a:schemeClr val="dk1"/>
                </a:solidFill>
                <a:latin typeface="Poppins"/>
                <a:ea typeface="Poppins"/>
                <a:cs typeface="Poppins"/>
                <a:sym typeface="Poppins"/>
              </a:rPr>
              <a:t>t allows </a:t>
            </a:r>
            <a:r>
              <a:rPr lang="en" dirty="0" smtClean="0">
                <a:solidFill>
                  <a:schemeClr val="dk1"/>
                </a:solidFill>
                <a:latin typeface="Poppins"/>
                <a:ea typeface="Poppins"/>
                <a:cs typeface="Poppins"/>
                <a:sym typeface="Poppins"/>
              </a:rPr>
              <a:t>HeadQuarters </a:t>
            </a:r>
            <a:r>
              <a:rPr lang="en" dirty="0">
                <a:solidFill>
                  <a:schemeClr val="dk1"/>
                </a:solidFill>
                <a:latin typeface="Poppins"/>
                <a:ea typeface="Poppins"/>
                <a:cs typeface="Poppins"/>
                <a:sym typeface="Poppins"/>
              </a:rPr>
              <a:t>to retain their full copyright.</a:t>
            </a:r>
            <a:endParaRPr dirty="0">
              <a:solidFill>
                <a:schemeClr val="dk1"/>
              </a:solidFill>
              <a:latin typeface="Poppins"/>
              <a:ea typeface="Poppins"/>
              <a:cs typeface="Poppins"/>
              <a:sym typeface="Poppins"/>
            </a:endParaRPr>
          </a:p>
        </p:txBody>
      </p:sp>
      <p:sp>
        <p:nvSpPr>
          <p:cNvPr id="428" name="Google Shape;428;p48"/>
          <p:cNvSpPr txBox="1">
            <a:spLocks noGrp="1"/>
          </p:cNvSpPr>
          <p:nvPr>
            <p:ph type="subTitle" idx="13"/>
          </p:nvPr>
        </p:nvSpPr>
        <p:spPr>
          <a:xfrm>
            <a:off x="4863288" y="29073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Almost all risks are under control</a:t>
            </a:r>
            <a:endParaRPr>
              <a:solidFill>
                <a:schemeClr val="dk1"/>
              </a:solidFill>
              <a:latin typeface="Poppins"/>
              <a:ea typeface="Poppins"/>
              <a:cs typeface="Poppins"/>
              <a:sym typeface="Poppins"/>
            </a:endParaRPr>
          </a:p>
        </p:txBody>
      </p:sp>
      <p:sp>
        <p:nvSpPr>
          <p:cNvPr id="429" name="Google Shape;429;p48"/>
          <p:cNvSpPr txBox="1">
            <a:spLocks noGrp="1"/>
          </p:cNvSpPr>
          <p:nvPr>
            <p:ph type="subTitle" idx="14"/>
          </p:nvPr>
        </p:nvSpPr>
        <p:spPr>
          <a:xfrm>
            <a:off x="4863288" y="34294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Poppins"/>
                <a:ea typeface="Poppins"/>
                <a:cs typeface="Poppins"/>
                <a:sym typeface="Poppins"/>
              </a:rPr>
              <a:t>D</a:t>
            </a:r>
            <a:r>
              <a:rPr lang="en" dirty="0">
                <a:solidFill>
                  <a:schemeClr val="dk1"/>
                </a:solidFill>
                <a:latin typeface="Poppins"/>
                <a:ea typeface="Poppins"/>
                <a:cs typeface="Poppins"/>
                <a:sym typeface="Poppins"/>
              </a:rPr>
              <a:t>ata is decentralized.</a:t>
            </a:r>
            <a:endParaRPr dirty="0">
              <a:solidFill>
                <a:schemeClr val="dk1"/>
              </a:solidFill>
              <a:latin typeface="Poppins"/>
              <a:ea typeface="Poppins"/>
              <a:cs typeface="Poppins"/>
              <a:sym typeface="Poppins"/>
            </a:endParaRPr>
          </a:p>
        </p:txBody>
      </p:sp>
      <p:sp>
        <p:nvSpPr>
          <p:cNvPr id="430" name="Google Shape;430;p48"/>
          <p:cNvSpPr txBox="1">
            <a:spLocks noGrp="1"/>
          </p:cNvSpPr>
          <p:nvPr>
            <p:ph type="subTitle" idx="15"/>
          </p:nvPr>
        </p:nvSpPr>
        <p:spPr>
          <a:xfrm>
            <a:off x="4863288" y="395152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solidFill>
                  <a:schemeClr val="dk1"/>
                </a:solidFill>
                <a:latin typeface="Poppins"/>
                <a:ea typeface="Poppins"/>
                <a:cs typeface="Poppins"/>
                <a:sym typeface="Poppins"/>
              </a:rPr>
              <a:t>It is completely authentic.</a:t>
            </a:r>
            <a:endParaRPr dirty="0">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a:t>
            </a:r>
            <a:r>
              <a:rPr lang="en-IN" dirty="0"/>
              <a:t>T</a:t>
            </a:r>
            <a:r>
              <a:rPr lang="en" dirty="0"/>
              <a:t>echnology – Software </a:t>
            </a:r>
            <a:endParaRPr dirty="0"/>
          </a:p>
        </p:txBody>
      </p:sp>
      <p:sp>
        <p:nvSpPr>
          <p:cNvPr id="487" name="Google Shape;487;p52"/>
          <p:cNvSpPr txBox="1"/>
          <p:nvPr/>
        </p:nvSpPr>
        <p:spPr>
          <a:xfrm>
            <a:off x="1055350" y="1453775"/>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a:solidFill>
                  <a:schemeClr val="dk1"/>
                </a:solidFill>
                <a:latin typeface="Poppins SemiBold"/>
                <a:ea typeface="Poppins SemiBold"/>
                <a:cs typeface="Poppins SemiBold"/>
                <a:sym typeface="Poppins SemiBold"/>
              </a:rPr>
              <a:t>S</a:t>
            </a:r>
            <a:r>
              <a:rPr lang="en" sz="2400" dirty="0">
                <a:solidFill>
                  <a:schemeClr val="dk1"/>
                </a:solidFill>
                <a:latin typeface="Poppins SemiBold"/>
                <a:ea typeface="Poppins SemiBold"/>
                <a:cs typeface="Poppins SemiBold"/>
                <a:sym typeface="Poppins SemiBold"/>
              </a:rPr>
              <a:t>oftware </a:t>
            </a:r>
            <a:endParaRPr sz="2400" dirty="0">
              <a:solidFill>
                <a:schemeClr val="dk1"/>
              </a:solidFill>
              <a:latin typeface="Poppins SemiBold"/>
              <a:ea typeface="Poppins SemiBold"/>
              <a:cs typeface="Poppins SemiBold"/>
              <a:sym typeface="Poppins SemiBold"/>
            </a:endParaRPr>
          </a:p>
        </p:txBody>
      </p:sp>
      <p:sp>
        <p:nvSpPr>
          <p:cNvPr id="488" name="Google Shape;488;p52"/>
          <p:cNvSpPr/>
          <p:nvPr/>
        </p:nvSpPr>
        <p:spPr>
          <a:xfrm>
            <a:off x="3455309" y="3214203"/>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p:nvPr/>
        </p:nvSpPr>
        <p:spPr>
          <a:xfrm>
            <a:off x="4913491" y="3214185"/>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52"/>
          <p:cNvSpPr txBox="1"/>
          <p:nvPr/>
        </p:nvSpPr>
        <p:spPr>
          <a:xfrm>
            <a:off x="1055651" y="218608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Poppins"/>
                <a:ea typeface="Poppins"/>
                <a:cs typeface="Poppins"/>
                <a:sym typeface="Poppins"/>
              </a:rPr>
              <a:t>WAMP SERVER</a:t>
            </a:r>
            <a:endParaRPr dirty="0">
              <a:solidFill>
                <a:schemeClr val="dk1"/>
              </a:solidFill>
              <a:latin typeface="Poppins"/>
              <a:ea typeface="Poppins"/>
              <a:cs typeface="Poppins"/>
              <a:sym typeface="Poppins"/>
            </a:endParaRPr>
          </a:p>
        </p:txBody>
      </p:sp>
      <p:sp>
        <p:nvSpPr>
          <p:cNvPr id="491" name="Google Shape;491;p52"/>
          <p:cNvSpPr txBox="1"/>
          <p:nvPr/>
        </p:nvSpPr>
        <p:spPr>
          <a:xfrm>
            <a:off x="1055350" y="2993313"/>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a:solidFill>
                  <a:schemeClr val="dk1"/>
                </a:solidFill>
                <a:latin typeface="Poppins SemiBold"/>
                <a:ea typeface="Poppins SemiBold"/>
                <a:cs typeface="Poppins SemiBold"/>
                <a:sym typeface="Poppins SemiBold"/>
              </a:rPr>
              <a:t>O</a:t>
            </a:r>
            <a:r>
              <a:rPr lang="en" sz="2400" dirty="0">
                <a:solidFill>
                  <a:schemeClr val="dk1"/>
                </a:solidFill>
                <a:latin typeface="Poppins SemiBold"/>
                <a:ea typeface="Poppins SemiBold"/>
                <a:cs typeface="Poppins SemiBold"/>
                <a:sym typeface="Poppins SemiBold"/>
              </a:rPr>
              <a:t>perating system </a:t>
            </a:r>
            <a:endParaRPr sz="2400" dirty="0">
              <a:solidFill>
                <a:schemeClr val="dk1"/>
              </a:solidFill>
              <a:latin typeface="Poppins SemiBold"/>
              <a:ea typeface="Poppins SemiBold"/>
              <a:cs typeface="Poppins SemiBold"/>
              <a:sym typeface="Poppins SemiBold"/>
            </a:endParaRPr>
          </a:p>
        </p:txBody>
      </p:sp>
      <p:sp>
        <p:nvSpPr>
          <p:cNvPr id="492" name="Google Shape;492;p52"/>
          <p:cNvSpPr/>
          <p:nvPr/>
        </p:nvSpPr>
        <p:spPr>
          <a:xfrm>
            <a:off x="4913491"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52"/>
          <p:cNvSpPr txBox="1"/>
          <p:nvPr/>
        </p:nvSpPr>
        <p:spPr>
          <a:xfrm>
            <a:off x="1055276" y="372563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Poppins"/>
                <a:ea typeface="Poppins"/>
                <a:cs typeface="Poppins"/>
                <a:sym typeface="Poppins"/>
              </a:rPr>
              <a:t>Windows 7&amp; above </a:t>
            </a:r>
            <a:endParaRPr dirty="0">
              <a:solidFill>
                <a:schemeClr val="dk1"/>
              </a:solidFill>
              <a:latin typeface="Poppins"/>
              <a:ea typeface="Poppins"/>
              <a:cs typeface="Poppins"/>
              <a:sym typeface="Poppins"/>
            </a:endParaRPr>
          </a:p>
        </p:txBody>
      </p:sp>
      <p:sp>
        <p:nvSpPr>
          <p:cNvPr id="494" name="Google Shape;494;p52"/>
          <p:cNvSpPr txBox="1"/>
          <p:nvPr/>
        </p:nvSpPr>
        <p:spPr>
          <a:xfrm>
            <a:off x="6118300" y="2993128"/>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solidFill>
                  <a:schemeClr val="dk1"/>
                </a:solidFill>
                <a:latin typeface="Poppins SemiBold"/>
                <a:ea typeface="Poppins SemiBold"/>
                <a:cs typeface="Poppins SemiBold"/>
                <a:sym typeface="Poppins SemiBold"/>
              </a:rPr>
              <a:t>F</a:t>
            </a:r>
            <a:r>
              <a:rPr lang="en" sz="2400" dirty="0">
                <a:solidFill>
                  <a:schemeClr val="dk1"/>
                </a:solidFill>
                <a:latin typeface="Poppins SemiBold"/>
                <a:ea typeface="Poppins SemiBold"/>
                <a:cs typeface="Poppins SemiBold"/>
                <a:sym typeface="Poppins SemiBold"/>
              </a:rPr>
              <a:t>ront-end</a:t>
            </a:r>
            <a:endParaRPr sz="2400" dirty="0">
              <a:solidFill>
                <a:schemeClr val="dk1"/>
              </a:solidFill>
              <a:latin typeface="Poppins SemiBold"/>
              <a:ea typeface="Poppins SemiBold"/>
              <a:cs typeface="Poppins SemiBold"/>
              <a:sym typeface="Poppins SemiBold"/>
            </a:endParaRPr>
          </a:p>
        </p:txBody>
      </p:sp>
      <p:sp>
        <p:nvSpPr>
          <p:cNvPr id="495" name="Google Shape;495;p52"/>
          <p:cNvSpPr txBox="1"/>
          <p:nvPr/>
        </p:nvSpPr>
        <p:spPr>
          <a:xfrm>
            <a:off x="6118310" y="372543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Poppins"/>
                <a:ea typeface="Poppins"/>
                <a:cs typeface="Poppins"/>
                <a:sym typeface="Poppins"/>
              </a:rPr>
              <a:t>HTML CSS JAVASCRIPT</a:t>
            </a:r>
            <a:endParaRPr dirty="0">
              <a:solidFill>
                <a:schemeClr val="dk1"/>
              </a:solidFill>
              <a:latin typeface="Poppins"/>
              <a:ea typeface="Poppins"/>
              <a:cs typeface="Poppins"/>
              <a:sym typeface="Poppins"/>
            </a:endParaRPr>
          </a:p>
        </p:txBody>
      </p:sp>
      <p:sp>
        <p:nvSpPr>
          <p:cNvPr id="496" name="Google Shape;496;p52"/>
          <p:cNvSpPr txBox="1"/>
          <p:nvPr/>
        </p:nvSpPr>
        <p:spPr>
          <a:xfrm>
            <a:off x="6118000" y="1453763"/>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solidFill>
                  <a:schemeClr val="dk1"/>
                </a:solidFill>
                <a:latin typeface="Poppins SemiBold"/>
                <a:ea typeface="Poppins SemiBold"/>
                <a:cs typeface="Poppins SemiBold"/>
                <a:sym typeface="Poppins SemiBold"/>
              </a:rPr>
              <a:t>B</a:t>
            </a:r>
            <a:r>
              <a:rPr lang="en" sz="2400" dirty="0">
                <a:solidFill>
                  <a:schemeClr val="dk1"/>
                </a:solidFill>
                <a:latin typeface="Poppins SemiBold"/>
                <a:ea typeface="Poppins SemiBold"/>
                <a:cs typeface="Poppins SemiBold"/>
                <a:sym typeface="Poppins SemiBold"/>
              </a:rPr>
              <a:t>ack –end</a:t>
            </a:r>
            <a:endParaRPr sz="2400" dirty="0">
              <a:solidFill>
                <a:schemeClr val="dk1"/>
              </a:solidFill>
              <a:latin typeface="Poppins SemiBold"/>
              <a:ea typeface="Poppins SemiBold"/>
              <a:cs typeface="Poppins SemiBold"/>
              <a:sym typeface="Poppins SemiBold"/>
            </a:endParaRPr>
          </a:p>
        </p:txBody>
      </p:sp>
      <p:sp>
        <p:nvSpPr>
          <p:cNvPr id="497" name="Google Shape;497;p52"/>
          <p:cNvSpPr txBox="1"/>
          <p:nvPr/>
        </p:nvSpPr>
        <p:spPr>
          <a:xfrm>
            <a:off x="6118010" y="218608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Poppins"/>
                <a:ea typeface="Poppins"/>
                <a:cs typeface="Poppins"/>
                <a:sym typeface="Poppins"/>
              </a:rPr>
              <a:t>PHP MYSQL DATABASE </a:t>
            </a:r>
            <a:endParaRPr dirty="0">
              <a:solidFill>
                <a:schemeClr val="dk1"/>
              </a:solidFill>
              <a:latin typeface="Poppins"/>
              <a:ea typeface="Poppins"/>
              <a:cs typeface="Poppins"/>
              <a:sym typeface="Poppins"/>
            </a:endParaRPr>
          </a:p>
        </p:txBody>
      </p:sp>
      <p:sp>
        <p:nvSpPr>
          <p:cNvPr id="498" name="Google Shape;498;p52"/>
          <p:cNvSpPr/>
          <p:nvPr/>
        </p:nvSpPr>
        <p:spPr>
          <a:xfrm>
            <a:off x="3662490" y="3422401"/>
            <a:ext cx="360995" cy="358950"/>
          </a:xfrm>
          <a:custGeom>
            <a:avLst/>
            <a:gdLst/>
            <a:ahLst/>
            <a:cxnLst/>
            <a:rect l="l" t="t" r="r" b="b"/>
            <a:pathLst>
              <a:path w="26302" h="26153" extrusionOk="0">
                <a:moveTo>
                  <a:pt x="23672" y="1516"/>
                </a:moveTo>
                <a:cubicBezTo>
                  <a:pt x="24236" y="1516"/>
                  <a:pt x="24692" y="1970"/>
                  <a:pt x="24692" y="2534"/>
                </a:cubicBezTo>
                <a:cubicBezTo>
                  <a:pt x="24692" y="3100"/>
                  <a:pt x="24236" y="3554"/>
                  <a:pt x="23672" y="3554"/>
                </a:cubicBezTo>
                <a:cubicBezTo>
                  <a:pt x="23108" y="3554"/>
                  <a:pt x="22652" y="3100"/>
                  <a:pt x="22652" y="2534"/>
                </a:cubicBezTo>
                <a:cubicBezTo>
                  <a:pt x="22652" y="1970"/>
                  <a:pt x="23108" y="1516"/>
                  <a:pt x="23672" y="1516"/>
                </a:cubicBezTo>
                <a:close/>
                <a:moveTo>
                  <a:pt x="13142" y="6776"/>
                </a:moveTo>
                <a:cubicBezTo>
                  <a:pt x="13707" y="6776"/>
                  <a:pt x="14162" y="7241"/>
                  <a:pt x="14162" y="7796"/>
                </a:cubicBezTo>
                <a:cubicBezTo>
                  <a:pt x="14162" y="8359"/>
                  <a:pt x="13707" y="8824"/>
                  <a:pt x="13142" y="8824"/>
                </a:cubicBezTo>
                <a:cubicBezTo>
                  <a:pt x="12578" y="8824"/>
                  <a:pt x="12124" y="8359"/>
                  <a:pt x="12124" y="7796"/>
                </a:cubicBezTo>
                <a:cubicBezTo>
                  <a:pt x="12124" y="7241"/>
                  <a:pt x="12578" y="6776"/>
                  <a:pt x="13142" y="6776"/>
                </a:cubicBezTo>
                <a:close/>
                <a:moveTo>
                  <a:pt x="13142" y="2835"/>
                </a:moveTo>
                <a:lnTo>
                  <a:pt x="19531" y="6939"/>
                </a:lnTo>
                <a:lnTo>
                  <a:pt x="19531" y="8824"/>
                </a:lnTo>
                <a:lnTo>
                  <a:pt x="15481" y="8824"/>
                </a:lnTo>
                <a:cubicBezTo>
                  <a:pt x="15645" y="8451"/>
                  <a:pt x="15728" y="8040"/>
                  <a:pt x="15691" y="7603"/>
                </a:cubicBezTo>
                <a:cubicBezTo>
                  <a:pt x="15590" y="6330"/>
                  <a:pt x="14553" y="5310"/>
                  <a:pt x="13279" y="5247"/>
                </a:cubicBezTo>
                <a:cubicBezTo>
                  <a:pt x="13236" y="5245"/>
                  <a:pt x="13193" y="5244"/>
                  <a:pt x="13150" y="5244"/>
                </a:cubicBezTo>
                <a:cubicBezTo>
                  <a:pt x="11734" y="5244"/>
                  <a:pt x="10584" y="6390"/>
                  <a:pt x="10584" y="7804"/>
                </a:cubicBezTo>
                <a:cubicBezTo>
                  <a:pt x="10584" y="8169"/>
                  <a:pt x="10667" y="8514"/>
                  <a:pt x="10802" y="8824"/>
                </a:cubicBezTo>
                <a:lnTo>
                  <a:pt x="6753" y="8824"/>
                </a:lnTo>
                <a:lnTo>
                  <a:pt x="6753" y="6939"/>
                </a:lnTo>
                <a:lnTo>
                  <a:pt x="13142" y="2835"/>
                </a:lnTo>
                <a:close/>
                <a:moveTo>
                  <a:pt x="2611" y="12300"/>
                </a:moveTo>
                <a:cubicBezTo>
                  <a:pt x="3177" y="12300"/>
                  <a:pt x="3631" y="12756"/>
                  <a:pt x="3631" y="13320"/>
                </a:cubicBezTo>
                <a:cubicBezTo>
                  <a:pt x="3631" y="13883"/>
                  <a:pt x="3177" y="14340"/>
                  <a:pt x="2611" y="14340"/>
                </a:cubicBezTo>
                <a:cubicBezTo>
                  <a:pt x="2048" y="14340"/>
                  <a:pt x="1593" y="13883"/>
                  <a:pt x="1593" y="13320"/>
                </a:cubicBezTo>
                <a:cubicBezTo>
                  <a:pt x="1593" y="12756"/>
                  <a:pt x="2048" y="12300"/>
                  <a:pt x="2611" y="12300"/>
                </a:cubicBezTo>
                <a:close/>
                <a:moveTo>
                  <a:pt x="10575" y="10353"/>
                </a:moveTo>
                <a:lnTo>
                  <a:pt x="10575" y="15958"/>
                </a:lnTo>
                <a:lnTo>
                  <a:pt x="8537" y="15958"/>
                </a:lnTo>
                <a:lnTo>
                  <a:pt x="8537" y="10353"/>
                </a:lnTo>
                <a:close/>
                <a:moveTo>
                  <a:pt x="14179" y="10353"/>
                </a:moveTo>
                <a:lnTo>
                  <a:pt x="14179" y="15958"/>
                </a:lnTo>
                <a:lnTo>
                  <a:pt x="12141" y="15958"/>
                </a:lnTo>
                <a:lnTo>
                  <a:pt x="12141" y="10353"/>
                </a:lnTo>
                <a:close/>
                <a:moveTo>
                  <a:pt x="17748" y="10353"/>
                </a:moveTo>
                <a:lnTo>
                  <a:pt x="17748" y="15958"/>
                </a:lnTo>
                <a:lnTo>
                  <a:pt x="15708" y="15958"/>
                </a:lnTo>
                <a:lnTo>
                  <a:pt x="15708" y="10353"/>
                </a:lnTo>
                <a:close/>
                <a:moveTo>
                  <a:pt x="19531" y="17524"/>
                </a:moveTo>
                <a:lnTo>
                  <a:pt x="19531" y="19053"/>
                </a:lnTo>
                <a:lnTo>
                  <a:pt x="6753" y="19053"/>
                </a:lnTo>
                <a:lnTo>
                  <a:pt x="6753" y="17524"/>
                </a:lnTo>
                <a:close/>
                <a:moveTo>
                  <a:pt x="2611" y="22574"/>
                </a:moveTo>
                <a:cubicBezTo>
                  <a:pt x="3177" y="22574"/>
                  <a:pt x="3631" y="23031"/>
                  <a:pt x="3631" y="23595"/>
                </a:cubicBezTo>
                <a:cubicBezTo>
                  <a:pt x="3631" y="24158"/>
                  <a:pt x="3177" y="24623"/>
                  <a:pt x="2611" y="24623"/>
                </a:cubicBezTo>
                <a:cubicBezTo>
                  <a:pt x="2048" y="24623"/>
                  <a:pt x="1593" y="24158"/>
                  <a:pt x="1593" y="23595"/>
                </a:cubicBezTo>
                <a:cubicBezTo>
                  <a:pt x="1593" y="23031"/>
                  <a:pt x="2048" y="22574"/>
                  <a:pt x="2611" y="22574"/>
                </a:cubicBezTo>
                <a:close/>
                <a:moveTo>
                  <a:pt x="23672" y="22574"/>
                </a:moveTo>
                <a:cubicBezTo>
                  <a:pt x="24236" y="22574"/>
                  <a:pt x="24692" y="23031"/>
                  <a:pt x="24692" y="23595"/>
                </a:cubicBezTo>
                <a:cubicBezTo>
                  <a:pt x="24692" y="24158"/>
                  <a:pt x="24236" y="24623"/>
                  <a:pt x="23672" y="24623"/>
                </a:cubicBezTo>
                <a:cubicBezTo>
                  <a:pt x="23108" y="24623"/>
                  <a:pt x="22652" y="24158"/>
                  <a:pt x="22652" y="23595"/>
                </a:cubicBezTo>
                <a:cubicBezTo>
                  <a:pt x="22652" y="23031"/>
                  <a:pt x="23108" y="22574"/>
                  <a:pt x="23672" y="22574"/>
                </a:cubicBezTo>
                <a:close/>
                <a:moveTo>
                  <a:pt x="23676" y="0"/>
                </a:moveTo>
                <a:cubicBezTo>
                  <a:pt x="22274" y="0"/>
                  <a:pt x="21134" y="1144"/>
                  <a:pt x="21134" y="2545"/>
                </a:cubicBezTo>
                <a:cubicBezTo>
                  <a:pt x="21134" y="3691"/>
                  <a:pt x="21887" y="4655"/>
                  <a:pt x="22916" y="4982"/>
                </a:cubicBezTo>
                <a:lnTo>
                  <a:pt x="22916" y="7186"/>
                </a:lnTo>
                <a:lnTo>
                  <a:pt x="21060" y="7186"/>
                </a:lnTo>
                <a:lnTo>
                  <a:pt x="21060" y="6103"/>
                </a:lnTo>
                <a:lnTo>
                  <a:pt x="13142" y="1005"/>
                </a:lnTo>
                <a:lnTo>
                  <a:pt x="5224" y="6103"/>
                </a:lnTo>
                <a:lnTo>
                  <a:pt x="5224" y="10353"/>
                </a:lnTo>
                <a:lnTo>
                  <a:pt x="7008" y="10353"/>
                </a:lnTo>
                <a:lnTo>
                  <a:pt x="7008" y="15995"/>
                </a:lnTo>
                <a:lnTo>
                  <a:pt x="5224" y="15995"/>
                </a:lnTo>
                <a:lnTo>
                  <a:pt x="5224" y="17524"/>
                </a:lnTo>
                <a:lnTo>
                  <a:pt x="3367" y="17524"/>
                </a:lnTo>
                <a:lnTo>
                  <a:pt x="3367" y="15777"/>
                </a:lnTo>
                <a:cubicBezTo>
                  <a:pt x="4450" y="15432"/>
                  <a:pt x="5224" y="14394"/>
                  <a:pt x="5143" y="13182"/>
                </a:cubicBezTo>
                <a:cubicBezTo>
                  <a:pt x="5068" y="11900"/>
                  <a:pt x="4022" y="10871"/>
                  <a:pt x="2740" y="10799"/>
                </a:cubicBezTo>
                <a:cubicBezTo>
                  <a:pt x="2696" y="10797"/>
                  <a:pt x="2651" y="10796"/>
                  <a:pt x="2608" y="10796"/>
                </a:cubicBezTo>
                <a:cubicBezTo>
                  <a:pt x="1202" y="10796"/>
                  <a:pt x="56" y="11935"/>
                  <a:pt x="56" y="13346"/>
                </a:cubicBezTo>
                <a:cubicBezTo>
                  <a:pt x="56" y="14484"/>
                  <a:pt x="809" y="15449"/>
                  <a:pt x="1838" y="15777"/>
                </a:cubicBezTo>
                <a:lnTo>
                  <a:pt x="1838" y="19053"/>
                </a:lnTo>
                <a:lnTo>
                  <a:pt x="5224" y="19053"/>
                </a:lnTo>
                <a:lnTo>
                  <a:pt x="5224" y="20582"/>
                </a:lnTo>
                <a:lnTo>
                  <a:pt x="8282" y="20582"/>
                </a:lnTo>
                <a:lnTo>
                  <a:pt x="8282" y="22839"/>
                </a:lnTo>
                <a:lnTo>
                  <a:pt x="5060" y="22839"/>
                </a:lnTo>
                <a:cubicBezTo>
                  <a:pt x="4732" y="21809"/>
                  <a:pt x="3770" y="21059"/>
                  <a:pt x="2636" y="21059"/>
                </a:cubicBezTo>
                <a:cubicBezTo>
                  <a:pt x="2577" y="21059"/>
                  <a:pt x="2518" y="21061"/>
                  <a:pt x="2458" y="21065"/>
                </a:cubicBezTo>
                <a:cubicBezTo>
                  <a:pt x="1183" y="21146"/>
                  <a:pt x="145" y="22184"/>
                  <a:pt x="82" y="23468"/>
                </a:cubicBezTo>
                <a:cubicBezTo>
                  <a:pt x="1" y="24934"/>
                  <a:pt x="1174" y="26152"/>
                  <a:pt x="2622" y="26152"/>
                </a:cubicBezTo>
                <a:cubicBezTo>
                  <a:pt x="3769" y="26152"/>
                  <a:pt x="4732" y="25405"/>
                  <a:pt x="5060" y="24368"/>
                </a:cubicBezTo>
                <a:lnTo>
                  <a:pt x="9811" y="24368"/>
                </a:lnTo>
                <a:lnTo>
                  <a:pt x="9811" y="20582"/>
                </a:lnTo>
                <a:lnTo>
                  <a:pt x="21060" y="20582"/>
                </a:lnTo>
                <a:lnTo>
                  <a:pt x="21060" y="19053"/>
                </a:lnTo>
                <a:lnTo>
                  <a:pt x="22916" y="19053"/>
                </a:lnTo>
                <a:lnTo>
                  <a:pt x="22916" y="21155"/>
                </a:lnTo>
                <a:cubicBezTo>
                  <a:pt x="21833" y="21502"/>
                  <a:pt x="21060" y="22548"/>
                  <a:pt x="21143" y="23758"/>
                </a:cubicBezTo>
                <a:cubicBezTo>
                  <a:pt x="21215" y="25032"/>
                  <a:pt x="22261" y="26069"/>
                  <a:pt x="23545" y="26135"/>
                </a:cubicBezTo>
                <a:cubicBezTo>
                  <a:pt x="23593" y="26137"/>
                  <a:pt x="23641" y="26139"/>
                  <a:pt x="23688" y="26139"/>
                </a:cubicBezTo>
                <a:cubicBezTo>
                  <a:pt x="25089" y="26139"/>
                  <a:pt x="26230" y="24995"/>
                  <a:pt x="26230" y="23586"/>
                </a:cubicBezTo>
                <a:cubicBezTo>
                  <a:pt x="26230" y="22448"/>
                  <a:pt x="25474" y="21482"/>
                  <a:pt x="24445" y="21155"/>
                </a:cubicBezTo>
                <a:lnTo>
                  <a:pt x="24445" y="17524"/>
                </a:lnTo>
                <a:lnTo>
                  <a:pt x="21060" y="17524"/>
                </a:lnTo>
                <a:lnTo>
                  <a:pt x="21060" y="15995"/>
                </a:lnTo>
                <a:lnTo>
                  <a:pt x="19277" y="15995"/>
                </a:lnTo>
                <a:lnTo>
                  <a:pt x="19277" y="10353"/>
                </a:lnTo>
                <a:lnTo>
                  <a:pt x="21060" y="10353"/>
                </a:lnTo>
                <a:lnTo>
                  <a:pt x="21060" y="8715"/>
                </a:lnTo>
                <a:lnTo>
                  <a:pt x="24445" y="8715"/>
                </a:lnTo>
                <a:lnTo>
                  <a:pt x="24445" y="4982"/>
                </a:lnTo>
                <a:cubicBezTo>
                  <a:pt x="25529" y="4637"/>
                  <a:pt x="26302" y="3591"/>
                  <a:pt x="26221" y="2381"/>
                </a:cubicBezTo>
                <a:cubicBezTo>
                  <a:pt x="26147" y="1105"/>
                  <a:pt x="25101" y="68"/>
                  <a:pt x="23818" y="4"/>
                </a:cubicBezTo>
                <a:cubicBezTo>
                  <a:pt x="23771" y="2"/>
                  <a:pt x="23723" y="0"/>
                  <a:pt x="2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2"/>
          <p:cNvSpPr/>
          <p:nvPr/>
        </p:nvSpPr>
        <p:spPr>
          <a:xfrm>
            <a:off x="3455260"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1" name="Google Shape;511;p52"/>
          <p:cNvCxnSpPr>
            <a:stCxn id="503" idx="3"/>
            <a:endCxn id="492" idx="1"/>
          </p:cNvCxnSpPr>
          <p:nvPr/>
        </p:nvCxnSpPr>
        <p:spPr>
          <a:xfrm>
            <a:off x="4230460" y="2062322"/>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2" name="Google Shape;512;p52"/>
          <p:cNvCxnSpPr>
            <a:stCxn id="492" idx="2"/>
            <a:endCxn id="489" idx="0"/>
          </p:cNvCxnSpPr>
          <p:nvPr/>
        </p:nvCxnSpPr>
        <p:spPr>
          <a:xfrm>
            <a:off x="5301091" y="2449922"/>
            <a:ext cx="0" cy="7644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52"/>
          <p:cNvCxnSpPr>
            <a:stCxn id="489" idx="1"/>
            <a:endCxn id="488" idx="3"/>
          </p:cNvCxnSpPr>
          <p:nvPr/>
        </p:nvCxnSpPr>
        <p:spPr>
          <a:xfrm rot="10800000">
            <a:off x="4230391" y="3601785"/>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52"/>
          <p:cNvCxnSpPr>
            <a:stCxn id="488" idx="0"/>
            <a:endCxn id="503" idx="2"/>
          </p:cNvCxnSpPr>
          <p:nvPr/>
        </p:nvCxnSpPr>
        <p:spPr>
          <a:xfrm rot="10800000">
            <a:off x="3842909" y="2449803"/>
            <a:ext cx="0" cy="764400"/>
          </a:xfrm>
          <a:prstGeom prst="straightConnector1">
            <a:avLst/>
          </a:prstGeom>
          <a:noFill/>
          <a:ln w="19050" cap="flat" cmpd="sng">
            <a:solidFill>
              <a:schemeClr val="dk1"/>
            </a:solidFill>
            <a:prstDash val="solid"/>
            <a:round/>
            <a:headEnd type="none" w="med" len="med"/>
            <a:tailEnd type="none" w="med" len="med"/>
          </a:ln>
        </p:spPr>
      </p:cxnSp>
      <p:grpSp>
        <p:nvGrpSpPr>
          <p:cNvPr id="31" name="Google Shape;1128;p64">
            <a:extLst>
              <a:ext uri="{FF2B5EF4-FFF2-40B4-BE49-F238E27FC236}">
                <a16:creationId xmlns="" xmlns:a16="http://schemas.microsoft.com/office/drawing/2014/main" id="{2B3A51C9-C470-4E08-A26E-73B60ABDCF1F}"/>
              </a:ext>
            </a:extLst>
          </p:cNvPr>
          <p:cNvGrpSpPr/>
          <p:nvPr/>
        </p:nvGrpSpPr>
        <p:grpSpPr>
          <a:xfrm>
            <a:off x="3658540" y="1857006"/>
            <a:ext cx="482755" cy="414193"/>
            <a:chOff x="6348925" y="2371888"/>
            <a:chExt cx="474549" cy="399854"/>
          </a:xfrm>
        </p:grpSpPr>
        <p:sp>
          <p:nvSpPr>
            <p:cNvPr id="32" name="Google Shape;1129;p64">
              <a:extLst>
                <a:ext uri="{FF2B5EF4-FFF2-40B4-BE49-F238E27FC236}">
                  <a16:creationId xmlns="" xmlns:a16="http://schemas.microsoft.com/office/drawing/2014/main" id="{DD8DE6FB-12DB-4709-8721-1CF307D7B882}"/>
                </a:ext>
              </a:extLst>
            </p:cNvPr>
            <p:cNvSpPr/>
            <p:nvPr/>
          </p:nvSpPr>
          <p:spPr>
            <a:xfrm>
              <a:off x="6348925" y="2371888"/>
              <a:ext cx="399823" cy="399854"/>
            </a:xfrm>
            <a:custGeom>
              <a:avLst/>
              <a:gdLst/>
              <a:ahLst/>
              <a:cxnLst/>
              <a:rect l="l" t="t" r="r" b="b"/>
              <a:pathLst>
                <a:path w="26175" h="26177" extrusionOk="0">
                  <a:moveTo>
                    <a:pt x="4915" y="1530"/>
                  </a:moveTo>
                  <a:lnTo>
                    <a:pt x="4915" y="3059"/>
                  </a:lnTo>
                  <a:lnTo>
                    <a:pt x="1530" y="3059"/>
                  </a:lnTo>
                  <a:lnTo>
                    <a:pt x="1530" y="1530"/>
                  </a:lnTo>
                  <a:close/>
                  <a:moveTo>
                    <a:pt x="9830" y="1530"/>
                  </a:moveTo>
                  <a:lnTo>
                    <a:pt x="9830" y="3059"/>
                  </a:lnTo>
                  <a:lnTo>
                    <a:pt x="6444" y="3059"/>
                  </a:lnTo>
                  <a:lnTo>
                    <a:pt x="6444" y="1530"/>
                  </a:lnTo>
                  <a:close/>
                  <a:moveTo>
                    <a:pt x="14817" y="1530"/>
                  </a:moveTo>
                  <a:lnTo>
                    <a:pt x="14817" y="3059"/>
                  </a:lnTo>
                  <a:lnTo>
                    <a:pt x="11359" y="3059"/>
                  </a:lnTo>
                  <a:lnTo>
                    <a:pt x="11359" y="1530"/>
                  </a:lnTo>
                  <a:close/>
                  <a:moveTo>
                    <a:pt x="19731" y="1530"/>
                  </a:moveTo>
                  <a:lnTo>
                    <a:pt x="19731" y="3059"/>
                  </a:lnTo>
                  <a:lnTo>
                    <a:pt x="16346" y="3059"/>
                  </a:lnTo>
                  <a:lnTo>
                    <a:pt x="16346" y="1530"/>
                  </a:lnTo>
                  <a:close/>
                  <a:moveTo>
                    <a:pt x="24646" y="1530"/>
                  </a:moveTo>
                  <a:lnTo>
                    <a:pt x="24646" y="3059"/>
                  </a:lnTo>
                  <a:lnTo>
                    <a:pt x="21260" y="3059"/>
                  </a:lnTo>
                  <a:lnTo>
                    <a:pt x="21260" y="1530"/>
                  </a:lnTo>
                  <a:close/>
                  <a:moveTo>
                    <a:pt x="4896" y="4588"/>
                  </a:moveTo>
                  <a:cubicBezTo>
                    <a:pt x="4823" y="5444"/>
                    <a:pt x="4096" y="6117"/>
                    <a:pt x="3222" y="6117"/>
                  </a:cubicBezTo>
                  <a:cubicBezTo>
                    <a:pt x="2338" y="6117"/>
                    <a:pt x="1619" y="5444"/>
                    <a:pt x="1538" y="4588"/>
                  </a:cubicBezTo>
                  <a:close/>
                  <a:moveTo>
                    <a:pt x="9810" y="4588"/>
                  </a:moveTo>
                  <a:cubicBezTo>
                    <a:pt x="9729" y="5444"/>
                    <a:pt x="9011" y="6117"/>
                    <a:pt x="8126" y="6117"/>
                  </a:cubicBezTo>
                  <a:cubicBezTo>
                    <a:pt x="7252" y="6117"/>
                    <a:pt x="6525" y="5444"/>
                    <a:pt x="6453" y="4588"/>
                  </a:cubicBezTo>
                  <a:close/>
                  <a:moveTo>
                    <a:pt x="14817" y="4588"/>
                  </a:moveTo>
                  <a:cubicBezTo>
                    <a:pt x="14734" y="5444"/>
                    <a:pt x="14015" y="6117"/>
                    <a:pt x="13141" y="6117"/>
                  </a:cubicBezTo>
                  <a:lnTo>
                    <a:pt x="13032" y="6117"/>
                  </a:lnTo>
                  <a:cubicBezTo>
                    <a:pt x="12158" y="6117"/>
                    <a:pt x="11440" y="5444"/>
                    <a:pt x="11359" y="4588"/>
                  </a:cubicBezTo>
                  <a:close/>
                  <a:moveTo>
                    <a:pt x="19722" y="4588"/>
                  </a:moveTo>
                  <a:cubicBezTo>
                    <a:pt x="19648" y="5444"/>
                    <a:pt x="18921" y="6117"/>
                    <a:pt x="18047" y="6117"/>
                  </a:cubicBezTo>
                  <a:cubicBezTo>
                    <a:pt x="17165" y="6117"/>
                    <a:pt x="16446" y="5444"/>
                    <a:pt x="16363" y="4588"/>
                  </a:cubicBezTo>
                  <a:close/>
                  <a:moveTo>
                    <a:pt x="24637" y="4588"/>
                  </a:moveTo>
                  <a:cubicBezTo>
                    <a:pt x="24554" y="5444"/>
                    <a:pt x="23835" y="6117"/>
                    <a:pt x="22953" y="6117"/>
                  </a:cubicBezTo>
                  <a:cubicBezTo>
                    <a:pt x="22079" y="6117"/>
                    <a:pt x="21352" y="5444"/>
                    <a:pt x="21278" y="4588"/>
                  </a:cubicBezTo>
                  <a:close/>
                  <a:moveTo>
                    <a:pt x="20504" y="6507"/>
                  </a:moveTo>
                  <a:cubicBezTo>
                    <a:pt x="21096" y="7200"/>
                    <a:pt x="21979" y="7645"/>
                    <a:pt x="22962" y="7645"/>
                  </a:cubicBezTo>
                  <a:cubicBezTo>
                    <a:pt x="23580" y="7645"/>
                    <a:pt x="24154" y="7473"/>
                    <a:pt x="24646" y="7163"/>
                  </a:cubicBezTo>
                  <a:lnTo>
                    <a:pt x="24646" y="16457"/>
                  </a:lnTo>
                  <a:lnTo>
                    <a:pt x="1530" y="16457"/>
                  </a:lnTo>
                  <a:lnTo>
                    <a:pt x="1530" y="7163"/>
                  </a:lnTo>
                  <a:cubicBezTo>
                    <a:pt x="2021" y="7473"/>
                    <a:pt x="2593" y="7645"/>
                    <a:pt x="3211" y="7645"/>
                  </a:cubicBezTo>
                  <a:cubicBezTo>
                    <a:pt x="4194" y="7645"/>
                    <a:pt x="5079" y="7200"/>
                    <a:pt x="5669" y="6507"/>
                  </a:cubicBezTo>
                  <a:cubicBezTo>
                    <a:pt x="6261" y="7200"/>
                    <a:pt x="7143" y="7645"/>
                    <a:pt x="8126" y="7645"/>
                  </a:cubicBezTo>
                  <a:cubicBezTo>
                    <a:pt x="9109" y="7645"/>
                    <a:pt x="9994" y="7200"/>
                    <a:pt x="10583" y="6507"/>
                  </a:cubicBezTo>
                  <a:cubicBezTo>
                    <a:pt x="11175" y="7200"/>
                    <a:pt x="12049" y="7645"/>
                    <a:pt x="13032" y="7645"/>
                  </a:cubicBezTo>
                  <a:lnTo>
                    <a:pt x="13141" y="7645"/>
                  </a:lnTo>
                  <a:cubicBezTo>
                    <a:pt x="14124" y="7645"/>
                    <a:pt x="14998" y="7200"/>
                    <a:pt x="15590" y="6507"/>
                  </a:cubicBezTo>
                  <a:cubicBezTo>
                    <a:pt x="16182" y="7200"/>
                    <a:pt x="17064" y="7645"/>
                    <a:pt x="18047" y="7645"/>
                  </a:cubicBezTo>
                  <a:cubicBezTo>
                    <a:pt x="19030" y="7645"/>
                    <a:pt x="19912" y="7200"/>
                    <a:pt x="20504" y="6507"/>
                  </a:cubicBezTo>
                  <a:close/>
                  <a:moveTo>
                    <a:pt x="24646" y="17986"/>
                  </a:moveTo>
                  <a:lnTo>
                    <a:pt x="24646" y="19768"/>
                  </a:lnTo>
                  <a:cubicBezTo>
                    <a:pt x="24646" y="20188"/>
                    <a:pt x="24301" y="20533"/>
                    <a:pt x="23881" y="20533"/>
                  </a:cubicBezTo>
                  <a:lnTo>
                    <a:pt x="2294" y="20533"/>
                  </a:lnTo>
                  <a:cubicBezTo>
                    <a:pt x="1875" y="20533"/>
                    <a:pt x="1530" y="20188"/>
                    <a:pt x="1530" y="19768"/>
                  </a:cubicBezTo>
                  <a:lnTo>
                    <a:pt x="1530" y="17986"/>
                  </a:lnTo>
                  <a:close/>
                  <a:moveTo>
                    <a:pt x="14343" y="22099"/>
                  </a:moveTo>
                  <a:lnTo>
                    <a:pt x="14343" y="23372"/>
                  </a:lnTo>
                  <a:cubicBezTo>
                    <a:pt x="14343" y="23829"/>
                    <a:pt x="14452" y="24266"/>
                    <a:pt x="14653" y="24648"/>
                  </a:cubicBezTo>
                  <a:lnTo>
                    <a:pt x="11486" y="24648"/>
                  </a:lnTo>
                  <a:cubicBezTo>
                    <a:pt x="11686" y="24266"/>
                    <a:pt x="11796" y="23829"/>
                    <a:pt x="11796" y="23372"/>
                  </a:cubicBezTo>
                  <a:lnTo>
                    <a:pt x="11796" y="22099"/>
                  </a:lnTo>
                  <a:close/>
                  <a:moveTo>
                    <a:pt x="1" y="1"/>
                  </a:moveTo>
                  <a:lnTo>
                    <a:pt x="1" y="19805"/>
                  </a:lnTo>
                  <a:cubicBezTo>
                    <a:pt x="1" y="21070"/>
                    <a:pt x="1027" y="22099"/>
                    <a:pt x="2294" y="22099"/>
                  </a:cubicBezTo>
                  <a:lnTo>
                    <a:pt x="10267" y="22099"/>
                  </a:lnTo>
                  <a:lnTo>
                    <a:pt x="10267" y="23372"/>
                  </a:lnTo>
                  <a:cubicBezTo>
                    <a:pt x="10267" y="24073"/>
                    <a:pt x="9692" y="24648"/>
                    <a:pt x="8991" y="24648"/>
                  </a:cubicBezTo>
                  <a:lnTo>
                    <a:pt x="7172" y="24648"/>
                  </a:lnTo>
                  <a:lnTo>
                    <a:pt x="7172" y="26177"/>
                  </a:lnTo>
                  <a:lnTo>
                    <a:pt x="19039" y="26177"/>
                  </a:lnTo>
                  <a:lnTo>
                    <a:pt x="19039" y="24648"/>
                  </a:lnTo>
                  <a:lnTo>
                    <a:pt x="17182" y="24648"/>
                  </a:lnTo>
                  <a:cubicBezTo>
                    <a:pt x="16481" y="24648"/>
                    <a:pt x="15909" y="24073"/>
                    <a:pt x="15909" y="23364"/>
                  </a:cubicBezTo>
                  <a:lnTo>
                    <a:pt x="15909" y="22099"/>
                  </a:lnTo>
                  <a:lnTo>
                    <a:pt x="23873" y="22099"/>
                  </a:lnTo>
                  <a:cubicBezTo>
                    <a:pt x="25146" y="22099"/>
                    <a:pt x="26175" y="21070"/>
                    <a:pt x="26175" y="19797"/>
                  </a:cubicBezTo>
                  <a:lnTo>
                    <a:pt x="2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30;p64">
              <a:extLst>
                <a:ext uri="{FF2B5EF4-FFF2-40B4-BE49-F238E27FC236}">
                  <a16:creationId xmlns="" xmlns:a16="http://schemas.microsoft.com/office/drawing/2014/main" id="{69003B8A-2C26-48F3-8A2E-6CADE84176E4}"/>
                </a:ext>
              </a:extLst>
            </p:cNvPr>
            <p:cNvSpPr/>
            <p:nvPr/>
          </p:nvSpPr>
          <p:spPr>
            <a:xfrm>
              <a:off x="6395774" y="2512450"/>
              <a:ext cx="87465" cy="87465"/>
            </a:xfrm>
            <a:custGeom>
              <a:avLst/>
              <a:gdLst/>
              <a:ahLst/>
              <a:cxnLst/>
              <a:rect l="l" t="t" r="r" b="b"/>
              <a:pathLst>
                <a:path w="5726" h="5726" extrusionOk="0">
                  <a:moveTo>
                    <a:pt x="2866" y="1539"/>
                  </a:moveTo>
                  <a:cubicBezTo>
                    <a:pt x="3596" y="1539"/>
                    <a:pt x="4196" y="2131"/>
                    <a:pt x="4196" y="2867"/>
                  </a:cubicBezTo>
                  <a:cubicBezTo>
                    <a:pt x="4196" y="3596"/>
                    <a:pt x="3596" y="4197"/>
                    <a:pt x="2866" y="4197"/>
                  </a:cubicBezTo>
                  <a:cubicBezTo>
                    <a:pt x="2130" y="4197"/>
                    <a:pt x="1538" y="3596"/>
                    <a:pt x="1538" y="2867"/>
                  </a:cubicBezTo>
                  <a:cubicBezTo>
                    <a:pt x="1538" y="2131"/>
                    <a:pt x="2130" y="1539"/>
                    <a:pt x="2866" y="1539"/>
                  </a:cubicBezTo>
                  <a:close/>
                  <a:moveTo>
                    <a:pt x="2866" y="1"/>
                  </a:moveTo>
                  <a:cubicBezTo>
                    <a:pt x="1282" y="1"/>
                    <a:pt x="0" y="1283"/>
                    <a:pt x="0" y="2867"/>
                  </a:cubicBezTo>
                  <a:cubicBezTo>
                    <a:pt x="0" y="4442"/>
                    <a:pt x="1282" y="5726"/>
                    <a:pt x="2866" y="5726"/>
                  </a:cubicBezTo>
                  <a:cubicBezTo>
                    <a:pt x="4441" y="5726"/>
                    <a:pt x="5725" y="4442"/>
                    <a:pt x="5725" y="2867"/>
                  </a:cubicBezTo>
                  <a:cubicBezTo>
                    <a:pt x="5725" y="1283"/>
                    <a:pt x="4441" y="1"/>
                    <a:pt x="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1;p64">
              <a:extLst>
                <a:ext uri="{FF2B5EF4-FFF2-40B4-BE49-F238E27FC236}">
                  <a16:creationId xmlns="" xmlns:a16="http://schemas.microsoft.com/office/drawing/2014/main" id="{EACE8AC8-D9F3-478B-B95F-7C3C560F35F2}"/>
                </a:ext>
              </a:extLst>
            </p:cNvPr>
            <p:cNvSpPr/>
            <p:nvPr/>
          </p:nvSpPr>
          <p:spPr>
            <a:xfrm>
              <a:off x="6731013" y="2509060"/>
              <a:ext cx="92461" cy="92461"/>
            </a:xfrm>
            <a:custGeom>
              <a:avLst/>
              <a:gdLst/>
              <a:ahLst/>
              <a:cxnLst/>
              <a:rect l="l" t="t" r="r" b="b"/>
              <a:pathLst>
                <a:path w="5726" h="5726" extrusionOk="0">
                  <a:moveTo>
                    <a:pt x="2857" y="1539"/>
                  </a:moveTo>
                  <a:cubicBezTo>
                    <a:pt x="3595" y="1539"/>
                    <a:pt x="4187" y="2131"/>
                    <a:pt x="4187" y="2867"/>
                  </a:cubicBezTo>
                  <a:cubicBezTo>
                    <a:pt x="4187" y="3596"/>
                    <a:pt x="3595" y="4197"/>
                    <a:pt x="2857" y="4197"/>
                  </a:cubicBezTo>
                  <a:cubicBezTo>
                    <a:pt x="2130" y="4197"/>
                    <a:pt x="1529" y="3596"/>
                    <a:pt x="1529" y="2867"/>
                  </a:cubicBezTo>
                  <a:cubicBezTo>
                    <a:pt x="1529" y="2131"/>
                    <a:pt x="2130" y="1539"/>
                    <a:pt x="2857" y="1539"/>
                  </a:cubicBezTo>
                  <a:close/>
                  <a:moveTo>
                    <a:pt x="2857" y="1"/>
                  </a:moveTo>
                  <a:cubicBezTo>
                    <a:pt x="1282" y="1"/>
                    <a:pt x="0" y="1283"/>
                    <a:pt x="0" y="2867"/>
                  </a:cubicBezTo>
                  <a:cubicBezTo>
                    <a:pt x="0" y="4442"/>
                    <a:pt x="1282" y="5726"/>
                    <a:pt x="2857" y="5726"/>
                  </a:cubicBezTo>
                  <a:cubicBezTo>
                    <a:pt x="4441" y="5726"/>
                    <a:pt x="5725" y="4442"/>
                    <a:pt x="5725" y="2867"/>
                  </a:cubicBezTo>
                  <a:cubicBezTo>
                    <a:pt x="5725" y="1283"/>
                    <a:pt x="4441"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2;p64">
              <a:extLst>
                <a:ext uri="{FF2B5EF4-FFF2-40B4-BE49-F238E27FC236}">
                  <a16:creationId xmlns="" xmlns:a16="http://schemas.microsoft.com/office/drawing/2014/main" id="{6576CD21-0567-4835-844B-527424DA1024}"/>
                </a:ext>
              </a:extLst>
            </p:cNvPr>
            <p:cNvSpPr/>
            <p:nvPr/>
          </p:nvSpPr>
          <p:spPr>
            <a:xfrm>
              <a:off x="6506978" y="2531773"/>
              <a:ext cx="83860" cy="48391"/>
            </a:xfrm>
            <a:custGeom>
              <a:avLst/>
              <a:gdLst/>
              <a:ahLst/>
              <a:cxnLst/>
              <a:rect l="l" t="t" r="r" b="b"/>
              <a:pathLst>
                <a:path w="5490" h="3168" extrusionOk="0">
                  <a:moveTo>
                    <a:pt x="1521" y="1"/>
                  </a:moveTo>
                  <a:lnTo>
                    <a:pt x="0" y="1584"/>
                  </a:lnTo>
                  <a:lnTo>
                    <a:pt x="1521" y="3168"/>
                  </a:lnTo>
                  <a:lnTo>
                    <a:pt x="1521" y="2349"/>
                  </a:lnTo>
                  <a:lnTo>
                    <a:pt x="3961" y="2349"/>
                  </a:lnTo>
                  <a:lnTo>
                    <a:pt x="3961" y="3168"/>
                  </a:lnTo>
                  <a:lnTo>
                    <a:pt x="5490" y="1584"/>
                  </a:lnTo>
                  <a:lnTo>
                    <a:pt x="3961" y="1"/>
                  </a:lnTo>
                  <a:lnTo>
                    <a:pt x="3961" y="820"/>
                  </a:lnTo>
                  <a:lnTo>
                    <a:pt x="1521" y="820"/>
                  </a:lnTo>
                  <a:lnTo>
                    <a:pt x="1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991;p64">
            <a:extLst>
              <a:ext uri="{FF2B5EF4-FFF2-40B4-BE49-F238E27FC236}">
                <a16:creationId xmlns="" xmlns:a16="http://schemas.microsoft.com/office/drawing/2014/main" id="{DA5A2511-67CF-46AB-BDA6-E5CE8048CDD5}"/>
              </a:ext>
            </a:extLst>
          </p:cNvPr>
          <p:cNvGrpSpPr/>
          <p:nvPr/>
        </p:nvGrpSpPr>
        <p:grpSpPr>
          <a:xfrm>
            <a:off x="5091798" y="1867856"/>
            <a:ext cx="401794" cy="399869"/>
            <a:chOff x="3706777" y="1490971"/>
            <a:chExt cx="401794" cy="399869"/>
          </a:xfrm>
        </p:grpSpPr>
        <p:sp>
          <p:nvSpPr>
            <p:cNvPr id="45" name="Google Shape;992;p64">
              <a:extLst>
                <a:ext uri="{FF2B5EF4-FFF2-40B4-BE49-F238E27FC236}">
                  <a16:creationId xmlns="" xmlns:a16="http://schemas.microsoft.com/office/drawing/2014/main" id="{B8181299-C2C8-4570-8F03-F1CBD3950ECE}"/>
                </a:ext>
              </a:extLst>
            </p:cNvPr>
            <p:cNvSpPr/>
            <p:nvPr/>
          </p:nvSpPr>
          <p:spPr>
            <a:xfrm>
              <a:off x="3871536" y="1686492"/>
              <a:ext cx="70754" cy="101518"/>
            </a:xfrm>
            <a:custGeom>
              <a:avLst/>
              <a:gdLst/>
              <a:ahLst/>
              <a:cxnLst/>
              <a:rect l="l" t="t" r="r" b="b"/>
              <a:pathLst>
                <a:path w="4632" h="6646" extrusionOk="0">
                  <a:moveTo>
                    <a:pt x="2357" y="1521"/>
                  </a:moveTo>
                  <a:cubicBezTo>
                    <a:pt x="2775" y="1521"/>
                    <a:pt x="3122" y="1869"/>
                    <a:pt x="3122" y="2286"/>
                  </a:cubicBezTo>
                  <a:cubicBezTo>
                    <a:pt x="3122" y="2705"/>
                    <a:pt x="2775" y="3050"/>
                    <a:pt x="2357" y="3050"/>
                  </a:cubicBezTo>
                  <a:cubicBezTo>
                    <a:pt x="1938" y="3050"/>
                    <a:pt x="1593" y="2705"/>
                    <a:pt x="1593" y="2286"/>
                  </a:cubicBezTo>
                  <a:cubicBezTo>
                    <a:pt x="1593" y="1869"/>
                    <a:pt x="1938" y="1521"/>
                    <a:pt x="2357" y="1521"/>
                  </a:cubicBezTo>
                  <a:close/>
                  <a:moveTo>
                    <a:pt x="2344" y="1"/>
                  </a:moveTo>
                  <a:cubicBezTo>
                    <a:pt x="2306" y="1"/>
                    <a:pt x="2267" y="1"/>
                    <a:pt x="2229" y="3"/>
                  </a:cubicBezTo>
                  <a:cubicBezTo>
                    <a:pt x="1047" y="58"/>
                    <a:pt x="99" y="1013"/>
                    <a:pt x="44" y="2196"/>
                  </a:cubicBezTo>
                  <a:cubicBezTo>
                    <a:pt x="1" y="3243"/>
                    <a:pt x="656" y="4143"/>
                    <a:pt x="1573" y="4470"/>
                  </a:cubicBezTo>
                  <a:lnTo>
                    <a:pt x="1573" y="6646"/>
                  </a:lnTo>
                  <a:lnTo>
                    <a:pt x="3102" y="6646"/>
                  </a:lnTo>
                  <a:lnTo>
                    <a:pt x="3102" y="4470"/>
                  </a:lnTo>
                  <a:cubicBezTo>
                    <a:pt x="3996" y="4154"/>
                    <a:pt x="4631" y="3297"/>
                    <a:pt x="4631" y="2297"/>
                  </a:cubicBezTo>
                  <a:cubicBezTo>
                    <a:pt x="4631" y="1033"/>
                    <a:pt x="3603"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3;p64">
              <a:extLst>
                <a:ext uri="{FF2B5EF4-FFF2-40B4-BE49-F238E27FC236}">
                  <a16:creationId xmlns="" xmlns:a16="http://schemas.microsoft.com/office/drawing/2014/main" id="{A919E1F3-4853-40A6-BEA7-B9A96AAEC82F}"/>
                </a:ext>
              </a:extLst>
            </p:cNvPr>
            <p:cNvSpPr/>
            <p:nvPr/>
          </p:nvSpPr>
          <p:spPr>
            <a:xfrm>
              <a:off x="3706777" y="1490971"/>
              <a:ext cx="401794" cy="399869"/>
            </a:xfrm>
            <a:custGeom>
              <a:avLst/>
              <a:gdLst/>
              <a:ahLst/>
              <a:cxnLst/>
              <a:rect l="l" t="t" r="r" b="b"/>
              <a:pathLst>
                <a:path w="26304" h="26178" extrusionOk="0">
                  <a:moveTo>
                    <a:pt x="13154" y="4612"/>
                  </a:moveTo>
                  <a:cubicBezTo>
                    <a:pt x="13166" y="4612"/>
                    <a:pt x="13178" y="4612"/>
                    <a:pt x="13189" y="4612"/>
                  </a:cubicBezTo>
                  <a:cubicBezTo>
                    <a:pt x="13744" y="4630"/>
                    <a:pt x="14181" y="5104"/>
                    <a:pt x="14181" y="5659"/>
                  </a:cubicBezTo>
                  <a:lnTo>
                    <a:pt x="14181" y="9271"/>
                  </a:lnTo>
                  <a:cubicBezTo>
                    <a:pt x="13845" y="9226"/>
                    <a:pt x="13506" y="9199"/>
                    <a:pt x="13161" y="9199"/>
                  </a:cubicBezTo>
                  <a:cubicBezTo>
                    <a:pt x="12816" y="9199"/>
                    <a:pt x="12479" y="9226"/>
                    <a:pt x="12141" y="9271"/>
                  </a:cubicBezTo>
                  <a:lnTo>
                    <a:pt x="12141" y="5630"/>
                  </a:lnTo>
                  <a:cubicBezTo>
                    <a:pt x="12141" y="5070"/>
                    <a:pt x="12596" y="4612"/>
                    <a:pt x="13154" y="4612"/>
                  </a:cubicBezTo>
                  <a:close/>
                  <a:moveTo>
                    <a:pt x="13127" y="1533"/>
                  </a:moveTo>
                  <a:cubicBezTo>
                    <a:pt x="15394" y="1533"/>
                    <a:pt x="17239" y="3373"/>
                    <a:pt x="17239" y="5630"/>
                  </a:cubicBezTo>
                  <a:lnTo>
                    <a:pt x="17239" y="10545"/>
                  </a:lnTo>
                  <a:cubicBezTo>
                    <a:pt x="16774" y="10200"/>
                    <a:pt x="16256" y="9918"/>
                    <a:pt x="15710" y="9700"/>
                  </a:cubicBezTo>
                  <a:lnTo>
                    <a:pt x="15710" y="5667"/>
                  </a:lnTo>
                  <a:cubicBezTo>
                    <a:pt x="15710" y="4245"/>
                    <a:pt x="14571" y="3080"/>
                    <a:pt x="13164" y="3080"/>
                  </a:cubicBezTo>
                  <a:cubicBezTo>
                    <a:pt x="13121" y="3080"/>
                    <a:pt x="13078" y="3081"/>
                    <a:pt x="13034" y="3083"/>
                  </a:cubicBezTo>
                  <a:cubicBezTo>
                    <a:pt x="11686" y="3147"/>
                    <a:pt x="10612" y="4265"/>
                    <a:pt x="10612" y="5622"/>
                  </a:cubicBezTo>
                  <a:lnTo>
                    <a:pt x="10612" y="9691"/>
                  </a:lnTo>
                  <a:cubicBezTo>
                    <a:pt x="10048" y="9909"/>
                    <a:pt x="9531" y="10200"/>
                    <a:pt x="9048" y="10554"/>
                  </a:cubicBezTo>
                  <a:lnTo>
                    <a:pt x="9048" y="5667"/>
                  </a:lnTo>
                  <a:cubicBezTo>
                    <a:pt x="9048" y="3520"/>
                    <a:pt x="10686" y="1707"/>
                    <a:pt x="12825" y="1543"/>
                  </a:cubicBezTo>
                  <a:cubicBezTo>
                    <a:pt x="12926" y="1536"/>
                    <a:pt x="13027" y="1533"/>
                    <a:pt x="13127" y="1533"/>
                  </a:cubicBezTo>
                  <a:close/>
                  <a:moveTo>
                    <a:pt x="23674" y="9153"/>
                  </a:moveTo>
                  <a:cubicBezTo>
                    <a:pt x="24237" y="9153"/>
                    <a:pt x="24692" y="9617"/>
                    <a:pt x="24692" y="10182"/>
                  </a:cubicBezTo>
                  <a:cubicBezTo>
                    <a:pt x="24692" y="10746"/>
                    <a:pt x="24237" y="11200"/>
                    <a:pt x="23674" y="11200"/>
                  </a:cubicBezTo>
                  <a:cubicBezTo>
                    <a:pt x="23108" y="11200"/>
                    <a:pt x="22654" y="10746"/>
                    <a:pt x="22654" y="10182"/>
                  </a:cubicBezTo>
                  <a:cubicBezTo>
                    <a:pt x="22654" y="9617"/>
                    <a:pt x="23108" y="9153"/>
                    <a:pt x="23674" y="9153"/>
                  </a:cubicBezTo>
                  <a:close/>
                  <a:moveTo>
                    <a:pt x="3395" y="9717"/>
                  </a:moveTo>
                  <a:cubicBezTo>
                    <a:pt x="3668" y="9717"/>
                    <a:pt x="3932" y="9817"/>
                    <a:pt x="4125" y="10018"/>
                  </a:cubicBezTo>
                  <a:cubicBezTo>
                    <a:pt x="4524" y="10409"/>
                    <a:pt x="4524" y="11065"/>
                    <a:pt x="4125" y="11456"/>
                  </a:cubicBezTo>
                  <a:cubicBezTo>
                    <a:pt x="3932" y="11657"/>
                    <a:pt x="3668" y="11755"/>
                    <a:pt x="3395" y="11755"/>
                  </a:cubicBezTo>
                  <a:cubicBezTo>
                    <a:pt x="3122" y="11755"/>
                    <a:pt x="2869" y="11657"/>
                    <a:pt x="2676" y="11456"/>
                  </a:cubicBezTo>
                  <a:cubicBezTo>
                    <a:pt x="2486" y="11263"/>
                    <a:pt x="2377" y="11010"/>
                    <a:pt x="2377" y="10737"/>
                  </a:cubicBezTo>
                  <a:cubicBezTo>
                    <a:pt x="2377" y="10464"/>
                    <a:pt x="2486" y="10208"/>
                    <a:pt x="2676" y="10018"/>
                  </a:cubicBezTo>
                  <a:cubicBezTo>
                    <a:pt x="2869" y="9817"/>
                    <a:pt x="3122" y="9717"/>
                    <a:pt x="3395" y="9717"/>
                  </a:cubicBezTo>
                  <a:close/>
                  <a:moveTo>
                    <a:pt x="2613" y="17543"/>
                  </a:moveTo>
                  <a:cubicBezTo>
                    <a:pt x="3177" y="17543"/>
                    <a:pt x="3633" y="18000"/>
                    <a:pt x="3633" y="18563"/>
                  </a:cubicBezTo>
                  <a:cubicBezTo>
                    <a:pt x="3633" y="19127"/>
                    <a:pt x="3177" y="19583"/>
                    <a:pt x="2613" y="19583"/>
                  </a:cubicBezTo>
                  <a:cubicBezTo>
                    <a:pt x="2049" y="19583"/>
                    <a:pt x="1593" y="19127"/>
                    <a:pt x="1593" y="18563"/>
                  </a:cubicBezTo>
                  <a:cubicBezTo>
                    <a:pt x="1593" y="18000"/>
                    <a:pt x="2049" y="17543"/>
                    <a:pt x="2613" y="17543"/>
                  </a:cubicBezTo>
                  <a:close/>
                  <a:moveTo>
                    <a:pt x="13143" y="10737"/>
                  </a:moveTo>
                  <a:cubicBezTo>
                    <a:pt x="16101" y="10737"/>
                    <a:pt x="18512" y="13120"/>
                    <a:pt x="18512" y="16051"/>
                  </a:cubicBezTo>
                  <a:lnTo>
                    <a:pt x="18512" y="16161"/>
                  </a:lnTo>
                  <a:cubicBezTo>
                    <a:pt x="18512" y="19092"/>
                    <a:pt x="16101" y="21475"/>
                    <a:pt x="13143" y="21475"/>
                  </a:cubicBezTo>
                  <a:cubicBezTo>
                    <a:pt x="10186" y="21475"/>
                    <a:pt x="7772" y="19092"/>
                    <a:pt x="7772" y="16161"/>
                  </a:cubicBezTo>
                  <a:lnTo>
                    <a:pt x="7772" y="16051"/>
                  </a:lnTo>
                  <a:cubicBezTo>
                    <a:pt x="7772" y="13120"/>
                    <a:pt x="10186" y="10737"/>
                    <a:pt x="13143" y="10737"/>
                  </a:cubicBezTo>
                  <a:close/>
                  <a:moveTo>
                    <a:pt x="21780" y="22604"/>
                  </a:moveTo>
                  <a:cubicBezTo>
                    <a:pt x="22344" y="22604"/>
                    <a:pt x="22809" y="23059"/>
                    <a:pt x="22809" y="23624"/>
                  </a:cubicBezTo>
                  <a:cubicBezTo>
                    <a:pt x="22809" y="24188"/>
                    <a:pt x="22344" y="24642"/>
                    <a:pt x="21780" y="24642"/>
                  </a:cubicBezTo>
                  <a:cubicBezTo>
                    <a:pt x="21217" y="24642"/>
                    <a:pt x="20760" y="24188"/>
                    <a:pt x="20760" y="23624"/>
                  </a:cubicBezTo>
                  <a:cubicBezTo>
                    <a:pt x="20760" y="23059"/>
                    <a:pt x="21217" y="22604"/>
                    <a:pt x="21780" y="22604"/>
                  </a:cubicBezTo>
                  <a:close/>
                  <a:moveTo>
                    <a:pt x="13146" y="1"/>
                  </a:moveTo>
                  <a:cubicBezTo>
                    <a:pt x="10043" y="1"/>
                    <a:pt x="7519" y="2526"/>
                    <a:pt x="7519" y="5630"/>
                  </a:cubicBezTo>
                  <a:lnTo>
                    <a:pt x="7519" y="12120"/>
                  </a:lnTo>
                  <a:cubicBezTo>
                    <a:pt x="7281" y="12447"/>
                    <a:pt x="7073" y="12803"/>
                    <a:pt x="6899" y="13175"/>
                  </a:cubicBezTo>
                  <a:lnTo>
                    <a:pt x="5671" y="11947"/>
                  </a:lnTo>
                  <a:cubicBezTo>
                    <a:pt x="6208" y="10910"/>
                    <a:pt x="5990" y="9582"/>
                    <a:pt x="5016" y="8789"/>
                  </a:cubicBezTo>
                  <a:cubicBezTo>
                    <a:pt x="4616" y="8461"/>
                    <a:pt x="4125" y="8271"/>
                    <a:pt x="3613" y="8225"/>
                  </a:cubicBezTo>
                  <a:cubicBezTo>
                    <a:pt x="3548" y="8220"/>
                    <a:pt x="3483" y="8218"/>
                    <a:pt x="3419" y="8218"/>
                  </a:cubicBezTo>
                  <a:cubicBezTo>
                    <a:pt x="2735" y="8218"/>
                    <a:pt x="2094" y="8481"/>
                    <a:pt x="1613" y="8970"/>
                  </a:cubicBezTo>
                  <a:cubicBezTo>
                    <a:pt x="1121" y="9461"/>
                    <a:pt x="848" y="10117"/>
                    <a:pt x="866" y="10818"/>
                  </a:cubicBezTo>
                  <a:cubicBezTo>
                    <a:pt x="874" y="11427"/>
                    <a:pt x="1101" y="12019"/>
                    <a:pt x="1521" y="12476"/>
                  </a:cubicBezTo>
                  <a:cubicBezTo>
                    <a:pt x="2004" y="13011"/>
                    <a:pt x="2685" y="13321"/>
                    <a:pt x="3415" y="13321"/>
                  </a:cubicBezTo>
                  <a:cubicBezTo>
                    <a:pt x="3832" y="13321"/>
                    <a:pt x="4234" y="13221"/>
                    <a:pt x="4588" y="13031"/>
                  </a:cubicBezTo>
                  <a:lnTo>
                    <a:pt x="6363" y="14804"/>
                  </a:lnTo>
                  <a:cubicBezTo>
                    <a:pt x="6289" y="15215"/>
                    <a:pt x="6243" y="15632"/>
                    <a:pt x="6243" y="16069"/>
                  </a:cubicBezTo>
                  <a:lnTo>
                    <a:pt x="6243" y="16178"/>
                  </a:lnTo>
                  <a:cubicBezTo>
                    <a:pt x="6243" y="16744"/>
                    <a:pt x="6318" y="17290"/>
                    <a:pt x="6444" y="17808"/>
                  </a:cubicBezTo>
                  <a:lnTo>
                    <a:pt x="5062" y="17808"/>
                  </a:lnTo>
                  <a:cubicBezTo>
                    <a:pt x="4730" y="16772"/>
                    <a:pt x="3760" y="16020"/>
                    <a:pt x="2618" y="16020"/>
                  </a:cubicBezTo>
                  <a:cubicBezTo>
                    <a:pt x="2565" y="16020"/>
                    <a:pt x="2512" y="16022"/>
                    <a:pt x="2458" y="16025"/>
                  </a:cubicBezTo>
                  <a:cubicBezTo>
                    <a:pt x="1184" y="16106"/>
                    <a:pt x="147" y="17152"/>
                    <a:pt x="84" y="18437"/>
                  </a:cubicBezTo>
                  <a:cubicBezTo>
                    <a:pt x="1" y="19902"/>
                    <a:pt x="1176" y="21121"/>
                    <a:pt x="2622" y="21121"/>
                  </a:cubicBezTo>
                  <a:cubicBezTo>
                    <a:pt x="3768" y="21121"/>
                    <a:pt x="4734" y="20365"/>
                    <a:pt x="5062" y="19337"/>
                  </a:cubicBezTo>
                  <a:lnTo>
                    <a:pt x="7027" y="19337"/>
                  </a:lnTo>
                  <a:cubicBezTo>
                    <a:pt x="8183" y="21521"/>
                    <a:pt x="10485" y="23015"/>
                    <a:pt x="13143" y="23015"/>
                  </a:cubicBezTo>
                  <a:cubicBezTo>
                    <a:pt x="13572" y="23015"/>
                    <a:pt x="13997" y="22978"/>
                    <a:pt x="14408" y="22906"/>
                  </a:cubicBezTo>
                  <a:lnTo>
                    <a:pt x="16009" y="24398"/>
                  </a:lnTo>
                  <a:lnTo>
                    <a:pt x="19369" y="24398"/>
                  </a:lnTo>
                  <a:cubicBezTo>
                    <a:pt x="19688" y="25428"/>
                    <a:pt x="20650" y="26177"/>
                    <a:pt x="21784" y="26177"/>
                  </a:cubicBezTo>
                  <a:cubicBezTo>
                    <a:pt x="21843" y="26177"/>
                    <a:pt x="21902" y="26175"/>
                    <a:pt x="21961" y="26171"/>
                  </a:cubicBezTo>
                  <a:cubicBezTo>
                    <a:pt x="23246" y="26090"/>
                    <a:pt x="24275" y="25053"/>
                    <a:pt x="24338" y="23768"/>
                  </a:cubicBezTo>
                  <a:cubicBezTo>
                    <a:pt x="24419" y="22305"/>
                    <a:pt x="23246" y="21084"/>
                    <a:pt x="21798" y="21084"/>
                  </a:cubicBezTo>
                  <a:cubicBezTo>
                    <a:pt x="20660" y="21084"/>
                    <a:pt x="19688" y="21831"/>
                    <a:pt x="19369" y="22869"/>
                  </a:cubicBezTo>
                  <a:lnTo>
                    <a:pt x="16647" y="22869"/>
                  </a:lnTo>
                  <a:lnTo>
                    <a:pt x="16110" y="22368"/>
                  </a:lnTo>
                  <a:cubicBezTo>
                    <a:pt x="17702" y="21621"/>
                    <a:pt x="18967" y="20285"/>
                    <a:pt x="19605" y="18646"/>
                  </a:cubicBezTo>
                  <a:lnTo>
                    <a:pt x="24447" y="16143"/>
                  </a:lnTo>
                  <a:lnTo>
                    <a:pt x="24447" y="12657"/>
                  </a:lnTo>
                  <a:cubicBezTo>
                    <a:pt x="25530" y="12321"/>
                    <a:pt x="26304" y="11274"/>
                    <a:pt x="26221" y="10062"/>
                  </a:cubicBezTo>
                  <a:cubicBezTo>
                    <a:pt x="26149" y="8780"/>
                    <a:pt x="25102" y="7751"/>
                    <a:pt x="23818" y="7688"/>
                  </a:cubicBezTo>
                  <a:cubicBezTo>
                    <a:pt x="23769" y="7685"/>
                    <a:pt x="23720" y="7684"/>
                    <a:pt x="23672" y="7684"/>
                  </a:cubicBezTo>
                  <a:cubicBezTo>
                    <a:pt x="22272" y="7684"/>
                    <a:pt x="21134" y="8828"/>
                    <a:pt x="21134" y="10226"/>
                  </a:cubicBezTo>
                  <a:cubicBezTo>
                    <a:pt x="21134" y="11364"/>
                    <a:pt x="21889" y="12329"/>
                    <a:pt x="22918" y="12657"/>
                  </a:cubicBezTo>
                  <a:lnTo>
                    <a:pt x="22918" y="15178"/>
                  </a:lnTo>
                  <a:lnTo>
                    <a:pt x="20024" y="16670"/>
                  </a:lnTo>
                  <a:cubicBezTo>
                    <a:pt x="20033" y="16506"/>
                    <a:pt x="20041" y="16333"/>
                    <a:pt x="20041" y="16169"/>
                  </a:cubicBezTo>
                  <a:lnTo>
                    <a:pt x="20041" y="16051"/>
                  </a:lnTo>
                  <a:cubicBezTo>
                    <a:pt x="20041" y="14577"/>
                    <a:pt x="19567" y="13212"/>
                    <a:pt x="18768" y="12094"/>
                  </a:cubicBezTo>
                  <a:lnTo>
                    <a:pt x="18768" y="5676"/>
                  </a:lnTo>
                  <a:cubicBezTo>
                    <a:pt x="18768" y="2664"/>
                    <a:pt x="16400" y="143"/>
                    <a:pt x="13388" y="6"/>
                  </a:cubicBezTo>
                  <a:cubicBezTo>
                    <a:pt x="13307" y="2"/>
                    <a:pt x="13226" y="1"/>
                    <a:pt x="13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14;p64">
            <a:extLst>
              <a:ext uri="{FF2B5EF4-FFF2-40B4-BE49-F238E27FC236}">
                <a16:creationId xmlns="" xmlns:a16="http://schemas.microsoft.com/office/drawing/2014/main" id="{4F168D36-C170-4C05-8961-4337986A3693}"/>
              </a:ext>
            </a:extLst>
          </p:cNvPr>
          <p:cNvGrpSpPr/>
          <p:nvPr/>
        </p:nvGrpSpPr>
        <p:grpSpPr>
          <a:xfrm>
            <a:off x="5111612" y="3425771"/>
            <a:ext cx="398723" cy="352028"/>
            <a:chOff x="5910173" y="3276375"/>
            <a:chExt cx="398723" cy="352028"/>
          </a:xfrm>
        </p:grpSpPr>
        <p:sp>
          <p:nvSpPr>
            <p:cNvPr id="48" name="Google Shape;1115;p64">
              <a:extLst>
                <a:ext uri="{FF2B5EF4-FFF2-40B4-BE49-F238E27FC236}">
                  <a16:creationId xmlns="" xmlns:a16="http://schemas.microsoft.com/office/drawing/2014/main" id="{6D45C4B8-0545-4491-A82E-FAEDDE4E8DFF}"/>
                </a:ext>
              </a:extLst>
            </p:cNvPr>
            <p:cNvSpPr/>
            <p:nvPr/>
          </p:nvSpPr>
          <p:spPr>
            <a:xfrm>
              <a:off x="5910173" y="3276374"/>
              <a:ext cx="398723" cy="352028"/>
            </a:xfrm>
            <a:custGeom>
              <a:avLst/>
              <a:gdLst/>
              <a:ahLst/>
              <a:cxnLst/>
              <a:rect l="l" t="t" r="r" b="b"/>
              <a:pathLst>
                <a:path w="26103" h="23046" extrusionOk="0">
                  <a:moveTo>
                    <a:pt x="24573" y="1530"/>
                  </a:moveTo>
                  <a:lnTo>
                    <a:pt x="24573" y="15291"/>
                  </a:lnTo>
                  <a:lnTo>
                    <a:pt x="1529" y="15291"/>
                  </a:lnTo>
                  <a:lnTo>
                    <a:pt x="1529" y="1530"/>
                  </a:lnTo>
                  <a:close/>
                  <a:moveTo>
                    <a:pt x="15107" y="16820"/>
                  </a:moveTo>
                  <a:lnTo>
                    <a:pt x="15107" y="19732"/>
                  </a:lnTo>
                  <a:cubicBezTo>
                    <a:pt x="15107" y="20387"/>
                    <a:pt x="15299" y="21005"/>
                    <a:pt x="15627" y="21516"/>
                  </a:cubicBezTo>
                  <a:lnTo>
                    <a:pt x="10502" y="21516"/>
                  </a:lnTo>
                  <a:cubicBezTo>
                    <a:pt x="10839" y="21005"/>
                    <a:pt x="11031" y="20387"/>
                    <a:pt x="11031" y="19732"/>
                  </a:cubicBezTo>
                  <a:lnTo>
                    <a:pt x="11031" y="16820"/>
                  </a:lnTo>
                  <a:close/>
                  <a:moveTo>
                    <a:pt x="0" y="1"/>
                  </a:moveTo>
                  <a:lnTo>
                    <a:pt x="0" y="16820"/>
                  </a:lnTo>
                  <a:lnTo>
                    <a:pt x="9465" y="16820"/>
                  </a:lnTo>
                  <a:lnTo>
                    <a:pt x="9465" y="19732"/>
                  </a:lnTo>
                  <a:cubicBezTo>
                    <a:pt x="9465" y="20714"/>
                    <a:pt x="8663" y="21516"/>
                    <a:pt x="7680" y="21516"/>
                  </a:cubicBezTo>
                  <a:lnTo>
                    <a:pt x="7680" y="23045"/>
                  </a:lnTo>
                  <a:lnTo>
                    <a:pt x="18420" y="23045"/>
                  </a:lnTo>
                  <a:lnTo>
                    <a:pt x="18420" y="21516"/>
                  </a:lnTo>
                  <a:cubicBezTo>
                    <a:pt x="17437" y="21516"/>
                    <a:pt x="16636" y="20714"/>
                    <a:pt x="16636" y="19732"/>
                  </a:cubicBezTo>
                  <a:lnTo>
                    <a:pt x="16636" y="16820"/>
                  </a:lnTo>
                  <a:lnTo>
                    <a:pt x="26102" y="16820"/>
                  </a:lnTo>
                  <a:lnTo>
                    <a:pt x="2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6;p64">
              <a:extLst>
                <a:ext uri="{FF2B5EF4-FFF2-40B4-BE49-F238E27FC236}">
                  <a16:creationId xmlns="" xmlns:a16="http://schemas.microsoft.com/office/drawing/2014/main" id="{0AF508DB-1DA7-4248-AF63-847D141A8178}"/>
                </a:ext>
              </a:extLst>
            </p:cNvPr>
            <p:cNvSpPr/>
            <p:nvPr/>
          </p:nvSpPr>
          <p:spPr>
            <a:xfrm>
              <a:off x="5956885"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7;p64">
              <a:extLst>
                <a:ext uri="{FF2B5EF4-FFF2-40B4-BE49-F238E27FC236}">
                  <a16:creationId xmlns="" xmlns:a16="http://schemas.microsoft.com/office/drawing/2014/main" id="{F2BE1A62-2664-4240-B50F-3DA771E4BB4C}"/>
                </a:ext>
              </a:extLst>
            </p:cNvPr>
            <p:cNvSpPr/>
            <p:nvPr/>
          </p:nvSpPr>
          <p:spPr>
            <a:xfrm>
              <a:off x="6003597"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8;p64">
              <a:extLst>
                <a:ext uri="{FF2B5EF4-FFF2-40B4-BE49-F238E27FC236}">
                  <a16:creationId xmlns="" xmlns:a16="http://schemas.microsoft.com/office/drawing/2014/main" id="{FA65B2A5-57B3-4054-8AC7-E7DDBF149B53}"/>
                </a:ext>
              </a:extLst>
            </p:cNvPr>
            <p:cNvSpPr/>
            <p:nvPr/>
          </p:nvSpPr>
          <p:spPr>
            <a:xfrm>
              <a:off x="6050308"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9;p64">
              <a:extLst>
                <a:ext uri="{FF2B5EF4-FFF2-40B4-BE49-F238E27FC236}">
                  <a16:creationId xmlns="" xmlns:a16="http://schemas.microsoft.com/office/drawing/2014/main" id="{C5EBE839-A78D-4F66-B367-398F38B19A07}"/>
                </a:ext>
              </a:extLst>
            </p:cNvPr>
            <p:cNvSpPr/>
            <p:nvPr/>
          </p:nvSpPr>
          <p:spPr>
            <a:xfrm>
              <a:off x="5956885" y="3369797"/>
              <a:ext cx="93437" cy="23371"/>
            </a:xfrm>
            <a:custGeom>
              <a:avLst/>
              <a:gdLst/>
              <a:ahLst/>
              <a:cxnLst/>
              <a:rect l="l" t="t" r="r" b="b"/>
              <a:pathLst>
                <a:path w="6117" h="1530" extrusionOk="0">
                  <a:moveTo>
                    <a:pt x="0" y="1"/>
                  </a:moveTo>
                  <a:lnTo>
                    <a:pt x="0" y="1530"/>
                  </a:lnTo>
                  <a:lnTo>
                    <a:pt x="6116" y="1530"/>
                  </a:lnTo>
                  <a:lnTo>
                    <a:pt x="6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0;p64">
              <a:extLst>
                <a:ext uri="{FF2B5EF4-FFF2-40B4-BE49-F238E27FC236}">
                  <a16:creationId xmlns="" xmlns:a16="http://schemas.microsoft.com/office/drawing/2014/main" id="{C37E97F0-379D-486D-9CB8-E8D75112252A}"/>
                </a:ext>
              </a:extLst>
            </p:cNvPr>
            <p:cNvSpPr/>
            <p:nvPr/>
          </p:nvSpPr>
          <p:spPr>
            <a:xfrm>
              <a:off x="5980241" y="3416509"/>
              <a:ext cx="166834" cy="23371"/>
            </a:xfrm>
            <a:custGeom>
              <a:avLst/>
              <a:gdLst/>
              <a:ahLst/>
              <a:cxnLst/>
              <a:rect l="l" t="t" r="r" b="b"/>
              <a:pathLst>
                <a:path w="10922" h="1530" extrusionOk="0">
                  <a:moveTo>
                    <a:pt x="0" y="1"/>
                  </a:moveTo>
                  <a:lnTo>
                    <a:pt x="0" y="1530"/>
                  </a:lnTo>
                  <a:lnTo>
                    <a:pt x="10922" y="1530"/>
                  </a:lnTo>
                  <a:lnTo>
                    <a:pt x="10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1;p64">
              <a:extLst>
                <a:ext uri="{FF2B5EF4-FFF2-40B4-BE49-F238E27FC236}">
                  <a16:creationId xmlns="" xmlns:a16="http://schemas.microsoft.com/office/drawing/2014/main" id="{F5C5F251-E455-4F33-BAFE-DEA4D546841C}"/>
                </a:ext>
              </a:extLst>
            </p:cNvPr>
            <p:cNvSpPr/>
            <p:nvPr/>
          </p:nvSpPr>
          <p:spPr>
            <a:xfrm>
              <a:off x="5964660" y="3463220"/>
              <a:ext cx="205770" cy="23371"/>
            </a:xfrm>
            <a:custGeom>
              <a:avLst/>
              <a:gdLst/>
              <a:ahLst/>
              <a:cxnLst/>
              <a:rect l="l" t="t" r="r" b="b"/>
              <a:pathLst>
                <a:path w="13471" h="1530" extrusionOk="0">
                  <a:moveTo>
                    <a:pt x="0" y="1"/>
                  </a:moveTo>
                  <a:lnTo>
                    <a:pt x="0" y="1530"/>
                  </a:lnTo>
                  <a:lnTo>
                    <a:pt x="13471" y="1530"/>
                  </a:lnTo>
                  <a:lnTo>
                    <a:pt x="13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2;p64">
              <a:extLst>
                <a:ext uri="{FF2B5EF4-FFF2-40B4-BE49-F238E27FC236}">
                  <a16:creationId xmlns="" xmlns:a16="http://schemas.microsoft.com/office/drawing/2014/main" id="{C1C2B7FE-FD0D-4DE9-80AE-FCC2EFACE885}"/>
                </a:ext>
              </a:extLst>
            </p:cNvPr>
            <p:cNvSpPr/>
            <p:nvPr/>
          </p:nvSpPr>
          <p:spPr>
            <a:xfrm>
              <a:off x="6170418" y="3416509"/>
              <a:ext cx="70082" cy="23371"/>
            </a:xfrm>
            <a:custGeom>
              <a:avLst/>
              <a:gdLst/>
              <a:ahLst/>
              <a:cxnLst/>
              <a:rect l="l" t="t" r="r" b="b"/>
              <a:pathLst>
                <a:path w="4588" h="1530" extrusionOk="0">
                  <a:moveTo>
                    <a:pt x="1" y="1"/>
                  </a:moveTo>
                  <a:lnTo>
                    <a:pt x="1" y="1530"/>
                  </a:lnTo>
                  <a:lnTo>
                    <a:pt x="4588" y="1530"/>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a:t>
            </a:r>
            <a:r>
              <a:rPr lang="en-IN" dirty="0"/>
              <a:t>T</a:t>
            </a:r>
            <a:r>
              <a:rPr lang="en" dirty="0"/>
              <a:t>echnology – Hardware </a:t>
            </a:r>
            <a:endParaRPr dirty="0"/>
          </a:p>
        </p:txBody>
      </p:sp>
      <p:sp>
        <p:nvSpPr>
          <p:cNvPr id="487" name="Google Shape;487;p52"/>
          <p:cNvSpPr txBox="1"/>
          <p:nvPr/>
        </p:nvSpPr>
        <p:spPr>
          <a:xfrm>
            <a:off x="1055350" y="1453775"/>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a:solidFill>
                  <a:schemeClr val="dk1"/>
                </a:solidFill>
                <a:latin typeface="Poppins SemiBold"/>
                <a:ea typeface="Poppins SemiBold"/>
                <a:cs typeface="Poppins SemiBold"/>
                <a:sym typeface="Poppins SemiBold"/>
              </a:rPr>
              <a:t>Processor </a:t>
            </a:r>
            <a:r>
              <a:rPr lang="en" sz="2400" dirty="0">
                <a:solidFill>
                  <a:schemeClr val="dk1"/>
                </a:solidFill>
                <a:latin typeface="Poppins SemiBold"/>
                <a:ea typeface="Poppins SemiBold"/>
                <a:cs typeface="Poppins SemiBold"/>
                <a:sym typeface="Poppins SemiBold"/>
              </a:rPr>
              <a:t> </a:t>
            </a:r>
            <a:endParaRPr sz="2400" dirty="0">
              <a:solidFill>
                <a:schemeClr val="dk1"/>
              </a:solidFill>
              <a:latin typeface="Poppins SemiBold"/>
              <a:ea typeface="Poppins SemiBold"/>
              <a:cs typeface="Poppins SemiBold"/>
              <a:sym typeface="Poppins SemiBold"/>
            </a:endParaRPr>
          </a:p>
        </p:txBody>
      </p:sp>
      <p:sp>
        <p:nvSpPr>
          <p:cNvPr id="488" name="Google Shape;488;p52"/>
          <p:cNvSpPr/>
          <p:nvPr/>
        </p:nvSpPr>
        <p:spPr>
          <a:xfrm>
            <a:off x="3455309" y="3214203"/>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p:nvPr/>
        </p:nvSpPr>
        <p:spPr>
          <a:xfrm>
            <a:off x="4913491" y="3214185"/>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52"/>
          <p:cNvSpPr txBox="1"/>
          <p:nvPr/>
        </p:nvSpPr>
        <p:spPr>
          <a:xfrm>
            <a:off x="1055651" y="218608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dk1"/>
                </a:solidFill>
                <a:latin typeface="Poppins"/>
                <a:ea typeface="Poppins"/>
                <a:cs typeface="Poppins"/>
                <a:sym typeface="Poppins"/>
              </a:rPr>
              <a:t>I</a:t>
            </a:r>
            <a:r>
              <a:rPr lang="en" dirty="0">
                <a:solidFill>
                  <a:schemeClr val="dk1"/>
                </a:solidFill>
                <a:latin typeface="Poppins"/>
                <a:ea typeface="Poppins"/>
                <a:cs typeface="Poppins"/>
                <a:sym typeface="Poppins"/>
              </a:rPr>
              <a:t>ntel core i5 2GHz</a:t>
            </a:r>
            <a:endParaRPr dirty="0">
              <a:solidFill>
                <a:schemeClr val="dk1"/>
              </a:solidFill>
              <a:latin typeface="Poppins"/>
              <a:ea typeface="Poppins"/>
              <a:cs typeface="Poppins"/>
              <a:sym typeface="Poppins"/>
            </a:endParaRPr>
          </a:p>
        </p:txBody>
      </p:sp>
      <p:sp>
        <p:nvSpPr>
          <p:cNvPr id="491" name="Google Shape;491;p52"/>
          <p:cNvSpPr txBox="1"/>
          <p:nvPr/>
        </p:nvSpPr>
        <p:spPr>
          <a:xfrm>
            <a:off x="1055350" y="2993313"/>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a:solidFill>
                  <a:schemeClr val="dk1"/>
                </a:solidFill>
                <a:latin typeface="Poppins SemiBold"/>
                <a:ea typeface="Poppins SemiBold"/>
                <a:cs typeface="Poppins SemiBold"/>
                <a:sym typeface="Poppins SemiBold"/>
              </a:rPr>
              <a:t>Monitor </a:t>
            </a:r>
            <a:r>
              <a:rPr lang="en" sz="2400" dirty="0">
                <a:solidFill>
                  <a:schemeClr val="dk1"/>
                </a:solidFill>
                <a:latin typeface="Poppins SemiBold"/>
                <a:ea typeface="Poppins SemiBold"/>
                <a:cs typeface="Poppins SemiBold"/>
                <a:sym typeface="Poppins SemiBold"/>
              </a:rPr>
              <a:t> </a:t>
            </a:r>
            <a:endParaRPr sz="2400" dirty="0">
              <a:solidFill>
                <a:schemeClr val="dk1"/>
              </a:solidFill>
              <a:latin typeface="Poppins SemiBold"/>
              <a:ea typeface="Poppins SemiBold"/>
              <a:cs typeface="Poppins SemiBold"/>
              <a:sym typeface="Poppins SemiBold"/>
            </a:endParaRPr>
          </a:p>
        </p:txBody>
      </p:sp>
      <p:sp>
        <p:nvSpPr>
          <p:cNvPr id="492" name="Google Shape;492;p52"/>
          <p:cNvSpPr/>
          <p:nvPr/>
        </p:nvSpPr>
        <p:spPr>
          <a:xfrm>
            <a:off x="4913491"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52"/>
          <p:cNvSpPr txBox="1"/>
          <p:nvPr/>
        </p:nvSpPr>
        <p:spPr>
          <a:xfrm>
            <a:off x="1055276" y="372563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Poppins"/>
                <a:ea typeface="Poppins"/>
                <a:cs typeface="Poppins"/>
                <a:sym typeface="Poppins"/>
              </a:rPr>
              <a:t>LCD monitor  </a:t>
            </a:r>
            <a:endParaRPr dirty="0">
              <a:solidFill>
                <a:schemeClr val="dk1"/>
              </a:solidFill>
              <a:latin typeface="Poppins"/>
              <a:ea typeface="Poppins"/>
              <a:cs typeface="Poppins"/>
              <a:sym typeface="Poppins"/>
            </a:endParaRPr>
          </a:p>
        </p:txBody>
      </p:sp>
      <p:sp>
        <p:nvSpPr>
          <p:cNvPr id="494" name="Google Shape;494;p52"/>
          <p:cNvSpPr txBox="1"/>
          <p:nvPr/>
        </p:nvSpPr>
        <p:spPr>
          <a:xfrm>
            <a:off x="6118300" y="2993128"/>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solidFill>
                  <a:schemeClr val="dk1"/>
                </a:solidFill>
                <a:latin typeface="Poppins SemiBold"/>
                <a:ea typeface="Poppins SemiBold"/>
                <a:cs typeface="Poppins SemiBold"/>
                <a:sym typeface="Poppins SemiBold"/>
              </a:rPr>
              <a:t>Keyboard &amp; mouse</a:t>
            </a:r>
            <a:endParaRPr sz="2400" dirty="0">
              <a:solidFill>
                <a:schemeClr val="dk1"/>
              </a:solidFill>
              <a:latin typeface="Poppins SemiBold"/>
              <a:ea typeface="Poppins SemiBold"/>
              <a:cs typeface="Poppins SemiBold"/>
              <a:sym typeface="Poppins SemiBold"/>
            </a:endParaRPr>
          </a:p>
        </p:txBody>
      </p:sp>
      <p:sp>
        <p:nvSpPr>
          <p:cNvPr id="495" name="Google Shape;495;p52"/>
          <p:cNvSpPr txBox="1"/>
          <p:nvPr/>
        </p:nvSpPr>
        <p:spPr>
          <a:xfrm>
            <a:off x="6118310" y="372543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latin typeface="Poppins"/>
                <a:ea typeface="Poppins"/>
                <a:cs typeface="Poppins"/>
                <a:sym typeface="Poppins"/>
              </a:rPr>
              <a:t>N</a:t>
            </a:r>
            <a:r>
              <a:rPr lang="en" dirty="0">
                <a:solidFill>
                  <a:schemeClr val="dk1"/>
                </a:solidFill>
                <a:latin typeface="Poppins"/>
                <a:ea typeface="Poppins"/>
                <a:cs typeface="Poppins"/>
                <a:sym typeface="Poppins"/>
              </a:rPr>
              <a:t>ormal and compatible</a:t>
            </a:r>
            <a:endParaRPr dirty="0">
              <a:solidFill>
                <a:schemeClr val="dk1"/>
              </a:solidFill>
              <a:latin typeface="Poppins"/>
              <a:ea typeface="Poppins"/>
              <a:cs typeface="Poppins"/>
              <a:sym typeface="Poppins"/>
            </a:endParaRPr>
          </a:p>
        </p:txBody>
      </p:sp>
      <p:sp>
        <p:nvSpPr>
          <p:cNvPr id="496" name="Google Shape;496;p52"/>
          <p:cNvSpPr txBox="1"/>
          <p:nvPr/>
        </p:nvSpPr>
        <p:spPr>
          <a:xfrm>
            <a:off x="6118000" y="1453763"/>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solidFill>
                  <a:schemeClr val="dk1"/>
                </a:solidFill>
                <a:latin typeface="Poppins SemiBold"/>
                <a:ea typeface="Poppins SemiBold"/>
                <a:cs typeface="Poppins SemiBold"/>
                <a:sym typeface="Poppins SemiBold"/>
              </a:rPr>
              <a:t>RAM</a:t>
            </a:r>
            <a:endParaRPr sz="2400" dirty="0">
              <a:solidFill>
                <a:schemeClr val="dk1"/>
              </a:solidFill>
              <a:latin typeface="Poppins SemiBold"/>
              <a:ea typeface="Poppins SemiBold"/>
              <a:cs typeface="Poppins SemiBold"/>
              <a:sym typeface="Poppins SemiBold"/>
            </a:endParaRPr>
          </a:p>
        </p:txBody>
      </p:sp>
      <p:sp>
        <p:nvSpPr>
          <p:cNvPr id="497" name="Google Shape;497;p52"/>
          <p:cNvSpPr txBox="1"/>
          <p:nvPr/>
        </p:nvSpPr>
        <p:spPr>
          <a:xfrm>
            <a:off x="6118010" y="218608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Poppins"/>
                <a:ea typeface="Poppins"/>
                <a:cs typeface="Poppins"/>
                <a:sym typeface="Poppins"/>
              </a:rPr>
              <a:t>4 GB or more </a:t>
            </a:r>
            <a:endParaRPr dirty="0">
              <a:solidFill>
                <a:schemeClr val="dk1"/>
              </a:solidFill>
              <a:latin typeface="Poppins"/>
              <a:ea typeface="Poppins"/>
              <a:cs typeface="Poppins"/>
              <a:sym typeface="Poppins"/>
            </a:endParaRPr>
          </a:p>
        </p:txBody>
      </p:sp>
      <p:sp>
        <p:nvSpPr>
          <p:cNvPr id="503" name="Google Shape;503;p52"/>
          <p:cNvSpPr/>
          <p:nvPr/>
        </p:nvSpPr>
        <p:spPr>
          <a:xfrm>
            <a:off x="3455260"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1" name="Google Shape;511;p52"/>
          <p:cNvCxnSpPr>
            <a:stCxn id="503" idx="3"/>
            <a:endCxn id="492" idx="1"/>
          </p:cNvCxnSpPr>
          <p:nvPr/>
        </p:nvCxnSpPr>
        <p:spPr>
          <a:xfrm>
            <a:off x="4230460" y="2062322"/>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2" name="Google Shape;512;p52"/>
          <p:cNvCxnSpPr>
            <a:stCxn id="492" idx="2"/>
            <a:endCxn id="489" idx="0"/>
          </p:cNvCxnSpPr>
          <p:nvPr/>
        </p:nvCxnSpPr>
        <p:spPr>
          <a:xfrm>
            <a:off x="5301091" y="2449922"/>
            <a:ext cx="0" cy="7644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52"/>
          <p:cNvCxnSpPr>
            <a:stCxn id="489" idx="1"/>
            <a:endCxn id="488" idx="3"/>
          </p:cNvCxnSpPr>
          <p:nvPr/>
        </p:nvCxnSpPr>
        <p:spPr>
          <a:xfrm rot="10800000">
            <a:off x="4230391" y="3601785"/>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52"/>
          <p:cNvCxnSpPr>
            <a:stCxn id="488" idx="0"/>
            <a:endCxn id="503" idx="2"/>
          </p:cNvCxnSpPr>
          <p:nvPr/>
        </p:nvCxnSpPr>
        <p:spPr>
          <a:xfrm rot="10800000">
            <a:off x="3842909" y="2449803"/>
            <a:ext cx="0" cy="764400"/>
          </a:xfrm>
          <a:prstGeom prst="straightConnector1">
            <a:avLst/>
          </a:prstGeom>
          <a:noFill/>
          <a:ln w="19050" cap="flat" cmpd="sng">
            <a:solidFill>
              <a:schemeClr val="dk1"/>
            </a:solidFill>
            <a:prstDash val="solid"/>
            <a:round/>
            <a:headEnd type="none" w="med" len="med"/>
            <a:tailEnd type="none" w="med" len="med"/>
          </a:ln>
        </p:spPr>
      </p:cxnSp>
      <p:grpSp>
        <p:nvGrpSpPr>
          <p:cNvPr id="47" name="Google Shape;1114;p64">
            <a:extLst>
              <a:ext uri="{FF2B5EF4-FFF2-40B4-BE49-F238E27FC236}">
                <a16:creationId xmlns="" xmlns:a16="http://schemas.microsoft.com/office/drawing/2014/main" id="{4F168D36-C170-4C05-8961-4337986A3693}"/>
              </a:ext>
            </a:extLst>
          </p:cNvPr>
          <p:cNvGrpSpPr/>
          <p:nvPr/>
        </p:nvGrpSpPr>
        <p:grpSpPr>
          <a:xfrm>
            <a:off x="3619551" y="3432051"/>
            <a:ext cx="398723" cy="352028"/>
            <a:chOff x="5910173" y="3276375"/>
            <a:chExt cx="398723" cy="352028"/>
          </a:xfrm>
        </p:grpSpPr>
        <p:sp>
          <p:nvSpPr>
            <p:cNvPr id="48" name="Google Shape;1115;p64">
              <a:extLst>
                <a:ext uri="{FF2B5EF4-FFF2-40B4-BE49-F238E27FC236}">
                  <a16:creationId xmlns="" xmlns:a16="http://schemas.microsoft.com/office/drawing/2014/main" id="{6D45C4B8-0545-4491-A82E-FAEDDE4E8DFF}"/>
                </a:ext>
              </a:extLst>
            </p:cNvPr>
            <p:cNvSpPr/>
            <p:nvPr/>
          </p:nvSpPr>
          <p:spPr>
            <a:xfrm>
              <a:off x="5910173" y="3276374"/>
              <a:ext cx="398723" cy="352028"/>
            </a:xfrm>
            <a:custGeom>
              <a:avLst/>
              <a:gdLst/>
              <a:ahLst/>
              <a:cxnLst/>
              <a:rect l="l" t="t" r="r" b="b"/>
              <a:pathLst>
                <a:path w="26103" h="23046" extrusionOk="0">
                  <a:moveTo>
                    <a:pt x="24573" y="1530"/>
                  </a:moveTo>
                  <a:lnTo>
                    <a:pt x="24573" y="15291"/>
                  </a:lnTo>
                  <a:lnTo>
                    <a:pt x="1529" y="15291"/>
                  </a:lnTo>
                  <a:lnTo>
                    <a:pt x="1529" y="1530"/>
                  </a:lnTo>
                  <a:close/>
                  <a:moveTo>
                    <a:pt x="15107" y="16820"/>
                  </a:moveTo>
                  <a:lnTo>
                    <a:pt x="15107" y="19732"/>
                  </a:lnTo>
                  <a:cubicBezTo>
                    <a:pt x="15107" y="20387"/>
                    <a:pt x="15299" y="21005"/>
                    <a:pt x="15627" y="21516"/>
                  </a:cubicBezTo>
                  <a:lnTo>
                    <a:pt x="10502" y="21516"/>
                  </a:lnTo>
                  <a:cubicBezTo>
                    <a:pt x="10839" y="21005"/>
                    <a:pt x="11031" y="20387"/>
                    <a:pt x="11031" y="19732"/>
                  </a:cubicBezTo>
                  <a:lnTo>
                    <a:pt x="11031" y="16820"/>
                  </a:lnTo>
                  <a:close/>
                  <a:moveTo>
                    <a:pt x="0" y="1"/>
                  </a:moveTo>
                  <a:lnTo>
                    <a:pt x="0" y="16820"/>
                  </a:lnTo>
                  <a:lnTo>
                    <a:pt x="9465" y="16820"/>
                  </a:lnTo>
                  <a:lnTo>
                    <a:pt x="9465" y="19732"/>
                  </a:lnTo>
                  <a:cubicBezTo>
                    <a:pt x="9465" y="20714"/>
                    <a:pt x="8663" y="21516"/>
                    <a:pt x="7680" y="21516"/>
                  </a:cubicBezTo>
                  <a:lnTo>
                    <a:pt x="7680" y="23045"/>
                  </a:lnTo>
                  <a:lnTo>
                    <a:pt x="18420" y="23045"/>
                  </a:lnTo>
                  <a:lnTo>
                    <a:pt x="18420" y="21516"/>
                  </a:lnTo>
                  <a:cubicBezTo>
                    <a:pt x="17437" y="21516"/>
                    <a:pt x="16636" y="20714"/>
                    <a:pt x="16636" y="19732"/>
                  </a:cubicBezTo>
                  <a:lnTo>
                    <a:pt x="16636" y="16820"/>
                  </a:lnTo>
                  <a:lnTo>
                    <a:pt x="26102" y="16820"/>
                  </a:lnTo>
                  <a:lnTo>
                    <a:pt x="2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6;p64">
              <a:extLst>
                <a:ext uri="{FF2B5EF4-FFF2-40B4-BE49-F238E27FC236}">
                  <a16:creationId xmlns="" xmlns:a16="http://schemas.microsoft.com/office/drawing/2014/main" id="{0AF508DB-1DA7-4248-AF63-847D141A8178}"/>
                </a:ext>
              </a:extLst>
            </p:cNvPr>
            <p:cNvSpPr/>
            <p:nvPr/>
          </p:nvSpPr>
          <p:spPr>
            <a:xfrm>
              <a:off x="5956885"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7;p64">
              <a:extLst>
                <a:ext uri="{FF2B5EF4-FFF2-40B4-BE49-F238E27FC236}">
                  <a16:creationId xmlns="" xmlns:a16="http://schemas.microsoft.com/office/drawing/2014/main" id="{F2BE1A62-2664-4240-B50F-3DA771E4BB4C}"/>
                </a:ext>
              </a:extLst>
            </p:cNvPr>
            <p:cNvSpPr/>
            <p:nvPr/>
          </p:nvSpPr>
          <p:spPr>
            <a:xfrm>
              <a:off x="6003597"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8;p64">
              <a:extLst>
                <a:ext uri="{FF2B5EF4-FFF2-40B4-BE49-F238E27FC236}">
                  <a16:creationId xmlns="" xmlns:a16="http://schemas.microsoft.com/office/drawing/2014/main" id="{FA65B2A5-57B3-4054-8AC7-E7DDBF149B53}"/>
                </a:ext>
              </a:extLst>
            </p:cNvPr>
            <p:cNvSpPr/>
            <p:nvPr/>
          </p:nvSpPr>
          <p:spPr>
            <a:xfrm>
              <a:off x="6050308"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9;p64">
              <a:extLst>
                <a:ext uri="{FF2B5EF4-FFF2-40B4-BE49-F238E27FC236}">
                  <a16:creationId xmlns="" xmlns:a16="http://schemas.microsoft.com/office/drawing/2014/main" id="{C5EBE839-A78D-4F66-B367-398F38B19A07}"/>
                </a:ext>
              </a:extLst>
            </p:cNvPr>
            <p:cNvSpPr/>
            <p:nvPr/>
          </p:nvSpPr>
          <p:spPr>
            <a:xfrm>
              <a:off x="5956885" y="3369797"/>
              <a:ext cx="93437" cy="23371"/>
            </a:xfrm>
            <a:custGeom>
              <a:avLst/>
              <a:gdLst/>
              <a:ahLst/>
              <a:cxnLst/>
              <a:rect l="l" t="t" r="r" b="b"/>
              <a:pathLst>
                <a:path w="6117" h="1530" extrusionOk="0">
                  <a:moveTo>
                    <a:pt x="0" y="1"/>
                  </a:moveTo>
                  <a:lnTo>
                    <a:pt x="0" y="1530"/>
                  </a:lnTo>
                  <a:lnTo>
                    <a:pt x="6116" y="1530"/>
                  </a:lnTo>
                  <a:lnTo>
                    <a:pt x="6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0;p64">
              <a:extLst>
                <a:ext uri="{FF2B5EF4-FFF2-40B4-BE49-F238E27FC236}">
                  <a16:creationId xmlns="" xmlns:a16="http://schemas.microsoft.com/office/drawing/2014/main" id="{C37E97F0-379D-486D-9CB8-E8D75112252A}"/>
                </a:ext>
              </a:extLst>
            </p:cNvPr>
            <p:cNvSpPr/>
            <p:nvPr/>
          </p:nvSpPr>
          <p:spPr>
            <a:xfrm>
              <a:off x="5980241" y="3416509"/>
              <a:ext cx="166834" cy="23371"/>
            </a:xfrm>
            <a:custGeom>
              <a:avLst/>
              <a:gdLst/>
              <a:ahLst/>
              <a:cxnLst/>
              <a:rect l="l" t="t" r="r" b="b"/>
              <a:pathLst>
                <a:path w="10922" h="1530" extrusionOk="0">
                  <a:moveTo>
                    <a:pt x="0" y="1"/>
                  </a:moveTo>
                  <a:lnTo>
                    <a:pt x="0" y="1530"/>
                  </a:lnTo>
                  <a:lnTo>
                    <a:pt x="10922" y="1530"/>
                  </a:lnTo>
                  <a:lnTo>
                    <a:pt x="10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1;p64">
              <a:extLst>
                <a:ext uri="{FF2B5EF4-FFF2-40B4-BE49-F238E27FC236}">
                  <a16:creationId xmlns="" xmlns:a16="http://schemas.microsoft.com/office/drawing/2014/main" id="{F5C5F251-E455-4F33-BAFE-DEA4D546841C}"/>
                </a:ext>
              </a:extLst>
            </p:cNvPr>
            <p:cNvSpPr/>
            <p:nvPr/>
          </p:nvSpPr>
          <p:spPr>
            <a:xfrm>
              <a:off x="5964660" y="3463220"/>
              <a:ext cx="205770" cy="23371"/>
            </a:xfrm>
            <a:custGeom>
              <a:avLst/>
              <a:gdLst/>
              <a:ahLst/>
              <a:cxnLst/>
              <a:rect l="l" t="t" r="r" b="b"/>
              <a:pathLst>
                <a:path w="13471" h="1530" extrusionOk="0">
                  <a:moveTo>
                    <a:pt x="0" y="1"/>
                  </a:moveTo>
                  <a:lnTo>
                    <a:pt x="0" y="1530"/>
                  </a:lnTo>
                  <a:lnTo>
                    <a:pt x="13471" y="1530"/>
                  </a:lnTo>
                  <a:lnTo>
                    <a:pt x="13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2;p64">
              <a:extLst>
                <a:ext uri="{FF2B5EF4-FFF2-40B4-BE49-F238E27FC236}">
                  <a16:creationId xmlns="" xmlns:a16="http://schemas.microsoft.com/office/drawing/2014/main" id="{C1C2B7FE-FD0D-4DE9-80AE-FCC2EFACE885}"/>
                </a:ext>
              </a:extLst>
            </p:cNvPr>
            <p:cNvSpPr/>
            <p:nvPr/>
          </p:nvSpPr>
          <p:spPr>
            <a:xfrm>
              <a:off x="6170418" y="3416509"/>
              <a:ext cx="70082" cy="23371"/>
            </a:xfrm>
            <a:custGeom>
              <a:avLst/>
              <a:gdLst/>
              <a:ahLst/>
              <a:cxnLst/>
              <a:rect l="l" t="t" r="r" b="b"/>
              <a:pathLst>
                <a:path w="4588" h="1530" extrusionOk="0">
                  <a:moveTo>
                    <a:pt x="1" y="1"/>
                  </a:moveTo>
                  <a:lnTo>
                    <a:pt x="1" y="1530"/>
                  </a:lnTo>
                  <a:lnTo>
                    <a:pt x="4588" y="1530"/>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030;p64">
            <a:extLst>
              <a:ext uri="{FF2B5EF4-FFF2-40B4-BE49-F238E27FC236}">
                <a16:creationId xmlns="" xmlns:a16="http://schemas.microsoft.com/office/drawing/2014/main" id="{7FFBE235-6919-4094-BFBD-63376B829087}"/>
              </a:ext>
            </a:extLst>
          </p:cNvPr>
          <p:cNvGrpSpPr/>
          <p:nvPr/>
        </p:nvGrpSpPr>
        <p:grpSpPr>
          <a:xfrm>
            <a:off x="3615977" y="1862351"/>
            <a:ext cx="399823" cy="399823"/>
            <a:chOff x="4147071" y="2812606"/>
            <a:chExt cx="399823" cy="399823"/>
          </a:xfrm>
        </p:grpSpPr>
        <p:sp>
          <p:nvSpPr>
            <p:cNvPr id="38" name="Google Shape;1031;p64">
              <a:extLst>
                <a:ext uri="{FF2B5EF4-FFF2-40B4-BE49-F238E27FC236}">
                  <a16:creationId xmlns="" xmlns:a16="http://schemas.microsoft.com/office/drawing/2014/main" id="{D8164A8C-0266-4632-A6D5-4B0DC219C33F}"/>
                </a:ext>
              </a:extLst>
            </p:cNvPr>
            <p:cNvSpPr/>
            <p:nvPr/>
          </p:nvSpPr>
          <p:spPr>
            <a:xfrm>
              <a:off x="4233819" y="2899354"/>
              <a:ext cx="226330" cy="202974"/>
            </a:xfrm>
            <a:custGeom>
              <a:avLst/>
              <a:gdLst/>
              <a:ahLst/>
              <a:cxnLst/>
              <a:rect l="l" t="t" r="r" b="b"/>
              <a:pathLst>
                <a:path w="14817" h="13288" extrusionOk="0">
                  <a:moveTo>
                    <a:pt x="11759" y="3059"/>
                  </a:moveTo>
                  <a:lnTo>
                    <a:pt x="11759" y="11759"/>
                  </a:lnTo>
                  <a:lnTo>
                    <a:pt x="3059" y="11759"/>
                  </a:lnTo>
                  <a:lnTo>
                    <a:pt x="3059" y="3059"/>
                  </a:lnTo>
                  <a:close/>
                  <a:moveTo>
                    <a:pt x="6663" y="1"/>
                  </a:moveTo>
                  <a:lnTo>
                    <a:pt x="6663" y="1530"/>
                  </a:lnTo>
                  <a:lnTo>
                    <a:pt x="1530" y="1530"/>
                  </a:lnTo>
                  <a:lnTo>
                    <a:pt x="1530" y="6626"/>
                  </a:lnTo>
                  <a:lnTo>
                    <a:pt x="1" y="6626"/>
                  </a:lnTo>
                  <a:lnTo>
                    <a:pt x="1" y="8192"/>
                  </a:lnTo>
                  <a:lnTo>
                    <a:pt x="1530" y="8192"/>
                  </a:lnTo>
                  <a:lnTo>
                    <a:pt x="1530" y="13288"/>
                  </a:lnTo>
                  <a:lnTo>
                    <a:pt x="13288" y="13288"/>
                  </a:lnTo>
                  <a:lnTo>
                    <a:pt x="13288" y="8192"/>
                  </a:lnTo>
                  <a:lnTo>
                    <a:pt x="14816" y="8192"/>
                  </a:lnTo>
                  <a:lnTo>
                    <a:pt x="14816" y="6626"/>
                  </a:lnTo>
                  <a:lnTo>
                    <a:pt x="13288" y="6626"/>
                  </a:lnTo>
                  <a:lnTo>
                    <a:pt x="13288" y="1530"/>
                  </a:lnTo>
                  <a:lnTo>
                    <a:pt x="8192" y="1530"/>
                  </a:lnTo>
                  <a:lnTo>
                    <a:pt x="8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2;p64">
              <a:extLst>
                <a:ext uri="{FF2B5EF4-FFF2-40B4-BE49-F238E27FC236}">
                  <a16:creationId xmlns="" xmlns:a16="http://schemas.microsoft.com/office/drawing/2014/main" id="{574E5CD8-667E-420B-8A03-FAE53D62299F}"/>
                </a:ext>
              </a:extLst>
            </p:cNvPr>
            <p:cNvSpPr/>
            <p:nvPr/>
          </p:nvSpPr>
          <p:spPr>
            <a:xfrm>
              <a:off x="4147071" y="2812606"/>
              <a:ext cx="399823" cy="399823"/>
            </a:xfrm>
            <a:custGeom>
              <a:avLst/>
              <a:gdLst/>
              <a:ahLst/>
              <a:cxnLst/>
              <a:rect l="l" t="t" r="r" b="b"/>
              <a:pathLst>
                <a:path w="26175" h="26175" extrusionOk="0">
                  <a:moveTo>
                    <a:pt x="22062" y="4114"/>
                  </a:moveTo>
                  <a:lnTo>
                    <a:pt x="22062" y="22025"/>
                  </a:lnTo>
                  <a:lnTo>
                    <a:pt x="15273" y="22025"/>
                  </a:lnTo>
                  <a:cubicBezTo>
                    <a:pt x="14954" y="21133"/>
                    <a:pt x="14106" y="20487"/>
                    <a:pt x="13106" y="20487"/>
                  </a:cubicBezTo>
                  <a:cubicBezTo>
                    <a:pt x="12106" y="20487"/>
                    <a:pt x="11249" y="21133"/>
                    <a:pt x="10931" y="22025"/>
                  </a:cubicBezTo>
                  <a:lnTo>
                    <a:pt x="4151" y="22025"/>
                  </a:lnTo>
                  <a:lnTo>
                    <a:pt x="4151" y="4114"/>
                  </a:lnTo>
                  <a:close/>
                  <a:moveTo>
                    <a:pt x="5171" y="1"/>
                  </a:moveTo>
                  <a:lnTo>
                    <a:pt x="5171" y="2622"/>
                  </a:lnTo>
                  <a:lnTo>
                    <a:pt x="2622" y="2622"/>
                  </a:lnTo>
                  <a:lnTo>
                    <a:pt x="2622" y="5169"/>
                  </a:lnTo>
                  <a:lnTo>
                    <a:pt x="0" y="5169"/>
                  </a:lnTo>
                  <a:lnTo>
                    <a:pt x="0" y="6698"/>
                  </a:lnTo>
                  <a:lnTo>
                    <a:pt x="2622" y="6698"/>
                  </a:lnTo>
                  <a:lnTo>
                    <a:pt x="2622" y="8738"/>
                  </a:lnTo>
                  <a:lnTo>
                    <a:pt x="0" y="8738"/>
                  </a:lnTo>
                  <a:lnTo>
                    <a:pt x="0" y="10267"/>
                  </a:lnTo>
                  <a:lnTo>
                    <a:pt x="2622" y="10267"/>
                  </a:lnTo>
                  <a:lnTo>
                    <a:pt x="2622" y="12305"/>
                  </a:lnTo>
                  <a:lnTo>
                    <a:pt x="0" y="12305"/>
                  </a:lnTo>
                  <a:lnTo>
                    <a:pt x="0" y="13871"/>
                  </a:lnTo>
                  <a:lnTo>
                    <a:pt x="2622" y="13871"/>
                  </a:lnTo>
                  <a:lnTo>
                    <a:pt x="2622" y="15909"/>
                  </a:lnTo>
                  <a:lnTo>
                    <a:pt x="0" y="15909"/>
                  </a:lnTo>
                  <a:lnTo>
                    <a:pt x="0" y="17438"/>
                  </a:lnTo>
                  <a:lnTo>
                    <a:pt x="2622" y="17438"/>
                  </a:lnTo>
                  <a:lnTo>
                    <a:pt x="2622" y="19476"/>
                  </a:lnTo>
                  <a:lnTo>
                    <a:pt x="0" y="19476"/>
                  </a:lnTo>
                  <a:lnTo>
                    <a:pt x="0" y="21005"/>
                  </a:lnTo>
                  <a:lnTo>
                    <a:pt x="2622" y="21005"/>
                  </a:lnTo>
                  <a:lnTo>
                    <a:pt x="2622" y="23554"/>
                  </a:lnTo>
                  <a:lnTo>
                    <a:pt x="5171" y="23554"/>
                  </a:lnTo>
                  <a:lnTo>
                    <a:pt x="5171" y="26175"/>
                  </a:lnTo>
                  <a:lnTo>
                    <a:pt x="6700" y="26175"/>
                  </a:lnTo>
                  <a:lnTo>
                    <a:pt x="6700" y="23554"/>
                  </a:lnTo>
                  <a:lnTo>
                    <a:pt x="8738" y="23554"/>
                  </a:lnTo>
                  <a:lnTo>
                    <a:pt x="8738" y="26175"/>
                  </a:lnTo>
                  <a:lnTo>
                    <a:pt x="10267" y="26175"/>
                  </a:lnTo>
                  <a:lnTo>
                    <a:pt x="10267" y="23554"/>
                  </a:lnTo>
                  <a:lnTo>
                    <a:pt x="12304" y="23554"/>
                  </a:lnTo>
                  <a:lnTo>
                    <a:pt x="12304" y="22798"/>
                  </a:lnTo>
                  <a:cubicBezTo>
                    <a:pt x="12304" y="22389"/>
                    <a:pt x="12623" y="22033"/>
                    <a:pt x="13043" y="22016"/>
                  </a:cubicBezTo>
                  <a:cubicBezTo>
                    <a:pt x="13054" y="22015"/>
                    <a:pt x="13065" y="22015"/>
                    <a:pt x="13077" y="22015"/>
                  </a:cubicBezTo>
                  <a:cubicBezTo>
                    <a:pt x="13490" y="22015"/>
                    <a:pt x="13833" y="22364"/>
                    <a:pt x="13833" y="22780"/>
                  </a:cubicBezTo>
                  <a:lnTo>
                    <a:pt x="13833" y="23554"/>
                  </a:lnTo>
                  <a:lnTo>
                    <a:pt x="15909" y="23554"/>
                  </a:lnTo>
                  <a:lnTo>
                    <a:pt x="15909" y="26175"/>
                  </a:lnTo>
                  <a:lnTo>
                    <a:pt x="17438" y="26175"/>
                  </a:lnTo>
                  <a:lnTo>
                    <a:pt x="17438" y="23554"/>
                  </a:lnTo>
                  <a:lnTo>
                    <a:pt x="19478" y="23554"/>
                  </a:lnTo>
                  <a:lnTo>
                    <a:pt x="19478" y="26175"/>
                  </a:lnTo>
                  <a:lnTo>
                    <a:pt x="21007" y="26175"/>
                  </a:lnTo>
                  <a:lnTo>
                    <a:pt x="21007" y="23554"/>
                  </a:lnTo>
                  <a:lnTo>
                    <a:pt x="23553" y="23554"/>
                  </a:lnTo>
                  <a:lnTo>
                    <a:pt x="23553" y="21005"/>
                  </a:lnTo>
                  <a:lnTo>
                    <a:pt x="26175" y="21005"/>
                  </a:lnTo>
                  <a:lnTo>
                    <a:pt x="26175" y="19476"/>
                  </a:lnTo>
                  <a:lnTo>
                    <a:pt x="23553" y="19476"/>
                  </a:lnTo>
                  <a:lnTo>
                    <a:pt x="23553" y="17438"/>
                  </a:lnTo>
                  <a:lnTo>
                    <a:pt x="26175" y="17438"/>
                  </a:lnTo>
                  <a:lnTo>
                    <a:pt x="26175" y="15909"/>
                  </a:lnTo>
                  <a:lnTo>
                    <a:pt x="23553" y="15909"/>
                  </a:lnTo>
                  <a:lnTo>
                    <a:pt x="23553" y="13871"/>
                  </a:lnTo>
                  <a:lnTo>
                    <a:pt x="26175" y="13871"/>
                  </a:lnTo>
                  <a:lnTo>
                    <a:pt x="26175" y="12305"/>
                  </a:lnTo>
                  <a:lnTo>
                    <a:pt x="23553" y="12305"/>
                  </a:lnTo>
                  <a:lnTo>
                    <a:pt x="23553" y="10267"/>
                  </a:lnTo>
                  <a:lnTo>
                    <a:pt x="26175" y="10267"/>
                  </a:lnTo>
                  <a:lnTo>
                    <a:pt x="26175" y="8738"/>
                  </a:lnTo>
                  <a:lnTo>
                    <a:pt x="23553" y="8738"/>
                  </a:lnTo>
                  <a:lnTo>
                    <a:pt x="23553" y="6698"/>
                  </a:lnTo>
                  <a:lnTo>
                    <a:pt x="26175" y="6698"/>
                  </a:lnTo>
                  <a:lnTo>
                    <a:pt x="26175" y="5169"/>
                  </a:lnTo>
                  <a:lnTo>
                    <a:pt x="23553" y="5169"/>
                  </a:lnTo>
                  <a:lnTo>
                    <a:pt x="23553" y="2622"/>
                  </a:lnTo>
                  <a:lnTo>
                    <a:pt x="21007" y="2622"/>
                  </a:lnTo>
                  <a:lnTo>
                    <a:pt x="21007" y="1"/>
                  </a:lnTo>
                  <a:lnTo>
                    <a:pt x="19478" y="1"/>
                  </a:lnTo>
                  <a:lnTo>
                    <a:pt x="19478" y="2622"/>
                  </a:lnTo>
                  <a:lnTo>
                    <a:pt x="17438" y="2622"/>
                  </a:lnTo>
                  <a:lnTo>
                    <a:pt x="17438" y="1"/>
                  </a:lnTo>
                  <a:lnTo>
                    <a:pt x="15909" y="1"/>
                  </a:lnTo>
                  <a:lnTo>
                    <a:pt x="15909" y="2622"/>
                  </a:lnTo>
                  <a:lnTo>
                    <a:pt x="13871" y="2622"/>
                  </a:lnTo>
                  <a:lnTo>
                    <a:pt x="13871" y="1"/>
                  </a:lnTo>
                  <a:lnTo>
                    <a:pt x="12342" y="1"/>
                  </a:lnTo>
                  <a:lnTo>
                    <a:pt x="12342" y="2622"/>
                  </a:lnTo>
                  <a:lnTo>
                    <a:pt x="10267" y="2622"/>
                  </a:lnTo>
                  <a:lnTo>
                    <a:pt x="10267" y="1"/>
                  </a:lnTo>
                  <a:lnTo>
                    <a:pt x="8738" y="1"/>
                  </a:lnTo>
                  <a:lnTo>
                    <a:pt x="8738" y="2622"/>
                  </a:lnTo>
                  <a:lnTo>
                    <a:pt x="6700" y="2622"/>
                  </a:ln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47;p64">
            <a:extLst>
              <a:ext uri="{FF2B5EF4-FFF2-40B4-BE49-F238E27FC236}">
                <a16:creationId xmlns="" xmlns:a16="http://schemas.microsoft.com/office/drawing/2014/main" id="{1788A45E-F8AA-4ECB-83FF-25A843C93C76}"/>
              </a:ext>
            </a:extLst>
          </p:cNvPr>
          <p:cNvSpPr/>
          <p:nvPr/>
        </p:nvSpPr>
        <p:spPr>
          <a:xfrm>
            <a:off x="5108157" y="1886584"/>
            <a:ext cx="400923" cy="340403"/>
          </a:xfrm>
          <a:custGeom>
            <a:avLst/>
            <a:gdLst/>
            <a:ahLst/>
            <a:cxnLst/>
            <a:rect l="l" t="t" r="r" b="b"/>
            <a:pathLst>
              <a:path w="26247" h="22285" extrusionOk="0">
                <a:moveTo>
                  <a:pt x="13633" y="4587"/>
                </a:moveTo>
                <a:cubicBezTo>
                  <a:pt x="14270" y="4587"/>
                  <a:pt x="14808" y="5059"/>
                  <a:pt x="14897" y="5679"/>
                </a:cubicBezTo>
                <a:lnTo>
                  <a:pt x="15026" y="6579"/>
                </a:lnTo>
                <a:cubicBezTo>
                  <a:pt x="14388" y="6512"/>
                  <a:pt x="13749" y="6478"/>
                  <a:pt x="13110" y="6478"/>
                </a:cubicBezTo>
                <a:cubicBezTo>
                  <a:pt x="12470" y="6478"/>
                  <a:pt x="11832" y="6512"/>
                  <a:pt x="11195" y="6579"/>
                </a:cubicBezTo>
                <a:lnTo>
                  <a:pt x="11322" y="5679"/>
                </a:lnTo>
                <a:cubicBezTo>
                  <a:pt x="11413" y="5059"/>
                  <a:pt x="11959" y="4587"/>
                  <a:pt x="12586" y="4587"/>
                </a:cubicBezTo>
                <a:close/>
                <a:moveTo>
                  <a:pt x="2602" y="5450"/>
                </a:moveTo>
                <a:cubicBezTo>
                  <a:pt x="3168" y="5450"/>
                  <a:pt x="3622" y="5907"/>
                  <a:pt x="3622" y="6470"/>
                </a:cubicBezTo>
                <a:cubicBezTo>
                  <a:pt x="3622" y="7034"/>
                  <a:pt x="3168" y="7490"/>
                  <a:pt x="2602" y="7490"/>
                </a:cubicBezTo>
                <a:cubicBezTo>
                  <a:pt x="2038" y="7490"/>
                  <a:pt x="1584" y="7034"/>
                  <a:pt x="1584" y="6470"/>
                </a:cubicBezTo>
                <a:cubicBezTo>
                  <a:pt x="1584" y="5907"/>
                  <a:pt x="2038" y="5450"/>
                  <a:pt x="2602" y="5450"/>
                </a:cubicBezTo>
                <a:close/>
                <a:moveTo>
                  <a:pt x="23617" y="5450"/>
                </a:moveTo>
                <a:cubicBezTo>
                  <a:pt x="24180" y="5450"/>
                  <a:pt x="24637" y="5907"/>
                  <a:pt x="24637" y="6470"/>
                </a:cubicBezTo>
                <a:cubicBezTo>
                  <a:pt x="24637" y="7034"/>
                  <a:pt x="24180" y="7490"/>
                  <a:pt x="23617" y="7490"/>
                </a:cubicBezTo>
                <a:cubicBezTo>
                  <a:pt x="23053" y="7490"/>
                  <a:pt x="22597" y="7034"/>
                  <a:pt x="22597" y="6470"/>
                </a:cubicBezTo>
                <a:cubicBezTo>
                  <a:pt x="22597" y="5907"/>
                  <a:pt x="23053" y="5450"/>
                  <a:pt x="23617" y="5450"/>
                </a:cubicBezTo>
                <a:close/>
                <a:moveTo>
                  <a:pt x="2602" y="12077"/>
                </a:moveTo>
                <a:cubicBezTo>
                  <a:pt x="3168" y="12077"/>
                  <a:pt x="3622" y="12540"/>
                  <a:pt x="3622" y="13095"/>
                </a:cubicBezTo>
                <a:cubicBezTo>
                  <a:pt x="3622" y="13661"/>
                  <a:pt x="3168" y="14124"/>
                  <a:pt x="2602" y="14124"/>
                </a:cubicBezTo>
                <a:cubicBezTo>
                  <a:pt x="2038" y="14124"/>
                  <a:pt x="1584" y="13661"/>
                  <a:pt x="1584" y="13095"/>
                </a:cubicBezTo>
                <a:cubicBezTo>
                  <a:pt x="1584" y="12540"/>
                  <a:pt x="2038" y="12077"/>
                  <a:pt x="2602" y="12077"/>
                </a:cubicBezTo>
                <a:close/>
                <a:moveTo>
                  <a:pt x="23617" y="12077"/>
                </a:moveTo>
                <a:cubicBezTo>
                  <a:pt x="24180" y="12077"/>
                  <a:pt x="24637" y="12540"/>
                  <a:pt x="24637" y="13095"/>
                </a:cubicBezTo>
                <a:cubicBezTo>
                  <a:pt x="24637" y="13661"/>
                  <a:pt x="24180" y="14124"/>
                  <a:pt x="23617" y="14124"/>
                </a:cubicBezTo>
                <a:cubicBezTo>
                  <a:pt x="23053" y="14124"/>
                  <a:pt x="22597" y="13661"/>
                  <a:pt x="22597" y="13095"/>
                </a:cubicBezTo>
                <a:cubicBezTo>
                  <a:pt x="22597" y="12540"/>
                  <a:pt x="23053" y="12077"/>
                  <a:pt x="23617" y="12077"/>
                </a:cubicBezTo>
                <a:close/>
                <a:moveTo>
                  <a:pt x="13124" y="8002"/>
                </a:moveTo>
                <a:cubicBezTo>
                  <a:pt x="14571" y="8002"/>
                  <a:pt x="16018" y="8196"/>
                  <a:pt x="17455" y="8582"/>
                </a:cubicBezTo>
                <a:lnTo>
                  <a:pt x="17455" y="14379"/>
                </a:lnTo>
                <a:cubicBezTo>
                  <a:pt x="17455" y="16400"/>
                  <a:pt x="15880" y="18055"/>
                  <a:pt x="13888" y="18193"/>
                </a:cubicBezTo>
                <a:lnTo>
                  <a:pt x="13888" y="11468"/>
                </a:lnTo>
                <a:lnTo>
                  <a:pt x="12359" y="11468"/>
                </a:lnTo>
                <a:lnTo>
                  <a:pt x="12359" y="18193"/>
                </a:lnTo>
                <a:cubicBezTo>
                  <a:pt x="10365" y="18055"/>
                  <a:pt x="8792" y="16400"/>
                  <a:pt x="8792" y="14379"/>
                </a:cubicBezTo>
                <a:lnTo>
                  <a:pt x="8792" y="8582"/>
                </a:lnTo>
                <a:cubicBezTo>
                  <a:pt x="10229" y="8196"/>
                  <a:pt x="11676" y="8002"/>
                  <a:pt x="13124" y="8002"/>
                </a:cubicBezTo>
                <a:close/>
                <a:moveTo>
                  <a:pt x="2602" y="18711"/>
                </a:moveTo>
                <a:cubicBezTo>
                  <a:pt x="3168" y="18711"/>
                  <a:pt x="3622" y="19167"/>
                  <a:pt x="3622" y="19731"/>
                </a:cubicBezTo>
                <a:cubicBezTo>
                  <a:pt x="3622" y="20294"/>
                  <a:pt x="3168" y="20751"/>
                  <a:pt x="2602" y="20751"/>
                </a:cubicBezTo>
                <a:cubicBezTo>
                  <a:pt x="2038" y="20751"/>
                  <a:pt x="1584" y="20294"/>
                  <a:pt x="1584" y="19731"/>
                </a:cubicBezTo>
                <a:cubicBezTo>
                  <a:pt x="1584" y="19167"/>
                  <a:pt x="2038" y="18711"/>
                  <a:pt x="2602" y="18711"/>
                </a:cubicBezTo>
                <a:close/>
                <a:moveTo>
                  <a:pt x="23617" y="18711"/>
                </a:moveTo>
                <a:cubicBezTo>
                  <a:pt x="24180" y="18711"/>
                  <a:pt x="24637" y="19167"/>
                  <a:pt x="24637" y="19731"/>
                </a:cubicBezTo>
                <a:cubicBezTo>
                  <a:pt x="24637" y="20294"/>
                  <a:pt x="24180" y="20751"/>
                  <a:pt x="23617" y="20751"/>
                </a:cubicBezTo>
                <a:cubicBezTo>
                  <a:pt x="23053" y="20751"/>
                  <a:pt x="22597" y="20294"/>
                  <a:pt x="22597" y="19731"/>
                </a:cubicBezTo>
                <a:cubicBezTo>
                  <a:pt x="22597" y="19167"/>
                  <a:pt x="23053" y="18711"/>
                  <a:pt x="23617" y="18711"/>
                </a:cubicBezTo>
                <a:close/>
                <a:moveTo>
                  <a:pt x="10393" y="0"/>
                </a:moveTo>
                <a:lnTo>
                  <a:pt x="8982" y="601"/>
                </a:lnTo>
                <a:lnTo>
                  <a:pt x="10439" y="4059"/>
                </a:lnTo>
                <a:cubicBezTo>
                  <a:pt x="10111" y="4458"/>
                  <a:pt x="9873" y="4941"/>
                  <a:pt x="9801" y="5470"/>
                </a:cubicBezTo>
                <a:lnTo>
                  <a:pt x="9611" y="6835"/>
                </a:lnTo>
                <a:cubicBezTo>
                  <a:pt x="9155" y="6916"/>
                  <a:pt x="8700" y="7025"/>
                  <a:pt x="8255" y="7143"/>
                </a:cubicBezTo>
                <a:lnTo>
                  <a:pt x="6962" y="5714"/>
                </a:lnTo>
                <a:lnTo>
                  <a:pt x="5059" y="5714"/>
                </a:lnTo>
                <a:cubicBezTo>
                  <a:pt x="4731" y="4684"/>
                  <a:pt x="3769" y="3935"/>
                  <a:pt x="2635" y="3935"/>
                </a:cubicBezTo>
                <a:cubicBezTo>
                  <a:pt x="2576" y="3935"/>
                  <a:pt x="2517" y="3937"/>
                  <a:pt x="2458" y="3941"/>
                </a:cubicBezTo>
                <a:cubicBezTo>
                  <a:pt x="1173" y="4021"/>
                  <a:pt x="145" y="5059"/>
                  <a:pt x="81" y="6343"/>
                </a:cubicBezTo>
                <a:cubicBezTo>
                  <a:pt x="0" y="7809"/>
                  <a:pt x="1173" y="9028"/>
                  <a:pt x="2622" y="9028"/>
                </a:cubicBezTo>
                <a:cubicBezTo>
                  <a:pt x="3768" y="9028"/>
                  <a:pt x="4732" y="8281"/>
                  <a:pt x="5059" y="7243"/>
                </a:cubicBezTo>
                <a:lnTo>
                  <a:pt x="6306" y="7243"/>
                </a:lnTo>
                <a:lnTo>
                  <a:pt x="7263" y="8300"/>
                </a:lnTo>
                <a:lnTo>
                  <a:pt x="7263" y="12341"/>
                </a:lnTo>
                <a:lnTo>
                  <a:pt x="5059" y="12341"/>
                </a:lnTo>
                <a:cubicBezTo>
                  <a:pt x="4731" y="11310"/>
                  <a:pt x="3767" y="10560"/>
                  <a:pt x="2631" y="10560"/>
                </a:cubicBezTo>
                <a:cubicBezTo>
                  <a:pt x="2574" y="10560"/>
                  <a:pt x="2516" y="10562"/>
                  <a:pt x="2458" y="10566"/>
                </a:cubicBezTo>
                <a:cubicBezTo>
                  <a:pt x="1173" y="10649"/>
                  <a:pt x="145" y="11686"/>
                  <a:pt x="81" y="12968"/>
                </a:cubicBezTo>
                <a:cubicBezTo>
                  <a:pt x="0" y="14434"/>
                  <a:pt x="1173" y="15653"/>
                  <a:pt x="2622" y="15653"/>
                </a:cubicBezTo>
                <a:cubicBezTo>
                  <a:pt x="3768" y="15653"/>
                  <a:pt x="4732" y="14908"/>
                  <a:pt x="5059" y="13870"/>
                </a:cubicBezTo>
                <a:lnTo>
                  <a:pt x="7263" y="13870"/>
                </a:lnTo>
                <a:lnTo>
                  <a:pt x="7263" y="14379"/>
                </a:lnTo>
                <a:cubicBezTo>
                  <a:pt x="7263" y="15426"/>
                  <a:pt x="7562" y="16400"/>
                  <a:pt x="8082" y="17219"/>
                </a:cubicBezTo>
                <a:lnTo>
                  <a:pt x="6335" y="18966"/>
                </a:lnTo>
                <a:lnTo>
                  <a:pt x="5059" y="18966"/>
                </a:lnTo>
                <a:cubicBezTo>
                  <a:pt x="4731" y="17935"/>
                  <a:pt x="3767" y="17185"/>
                  <a:pt x="2631" y="17185"/>
                </a:cubicBezTo>
                <a:cubicBezTo>
                  <a:pt x="2574" y="17185"/>
                  <a:pt x="2516" y="17187"/>
                  <a:pt x="2458" y="17190"/>
                </a:cubicBezTo>
                <a:cubicBezTo>
                  <a:pt x="1173" y="17273"/>
                  <a:pt x="145" y="18311"/>
                  <a:pt x="81" y="19593"/>
                </a:cubicBezTo>
                <a:cubicBezTo>
                  <a:pt x="0" y="21059"/>
                  <a:pt x="1173" y="22280"/>
                  <a:pt x="2622" y="22280"/>
                </a:cubicBezTo>
                <a:cubicBezTo>
                  <a:pt x="3768" y="22280"/>
                  <a:pt x="4732" y="21533"/>
                  <a:pt x="5059" y="20495"/>
                </a:cubicBezTo>
                <a:lnTo>
                  <a:pt x="6953" y="20495"/>
                </a:lnTo>
                <a:lnTo>
                  <a:pt x="9065" y="18392"/>
                </a:lnTo>
                <a:cubicBezTo>
                  <a:pt x="10002" y="19222"/>
                  <a:pt x="11249" y="19731"/>
                  <a:pt x="12604" y="19731"/>
                </a:cubicBezTo>
                <a:lnTo>
                  <a:pt x="13624" y="19731"/>
                </a:lnTo>
                <a:cubicBezTo>
                  <a:pt x="14980" y="19731"/>
                  <a:pt x="16219" y="19222"/>
                  <a:pt x="17164" y="18392"/>
                </a:cubicBezTo>
                <a:lnTo>
                  <a:pt x="19266" y="20495"/>
                </a:lnTo>
                <a:lnTo>
                  <a:pt x="21188" y="20495"/>
                </a:lnTo>
                <a:cubicBezTo>
                  <a:pt x="21518" y="21532"/>
                  <a:pt x="22490" y="22284"/>
                  <a:pt x="23633" y="22284"/>
                </a:cubicBezTo>
                <a:cubicBezTo>
                  <a:pt x="23685" y="22284"/>
                  <a:pt x="23737" y="22283"/>
                  <a:pt x="23789" y="22280"/>
                </a:cubicBezTo>
                <a:cubicBezTo>
                  <a:pt x="25065" y="22197"/>
                  <a:pt x="26103" y="21151"/>
                  <a:pt x="26166" y="19866"/>
                </a:cubicBezTo>
                <a:cubicBezTo>
                  <a:pt x="26247" y="18403"/>
                  <a:pt x="25074" y="17182"/>
                  <a:pt x="23626" y="17182"/>
                </a:cubicBezTo>
                <a:cubicBezTo>
                  <a:pt x="22479" y="17182"/>
                  <a:pt x="21516" y="17937"/>
                  <a:pt x="21188" y="18966"/>
                </a:cubicBezTo>
                <a:lnTo>
                  <a:pt x="19912" y="18966"/>
                </a:lnTo>
                <a:lnTo>
                  <a:pt x="18165" y="17219"/>
                </a:lnTo>
                <a:cubicBezTo>
                  <a:pt x="18685" y="16400"/>
                  <a:pt x="18984" y="15426"/>
                  <a:pt x="18984" y="14379"/>
                </a:cubicBezTo>
                <a:lnTo>
                  <a:pt x="18984" y="13870"/>
                </a:lnTo>
                <a:lnTo>
                  <a:pt x="21188" y="13870"/>
                </a:lnTo>
                <a:cubicBezTo>
                  <a:pt x="21518" y="14904"/>
                  <a:pt x="22488" y="15658"/>
                  <a:pt x="23629" y="15658"/>
                </a:cubicBezTo>
                <a:cubicBezTo>
                  <a:pt x="23682" y="15658"/>
                  <a:pt x="23736" y="15656"/>
                  <a:pt x="23789" y="15653"/>
                </a:cubicBezTo>
                <a:cubicBezTo>
                  <a:pt x="25065" y="15572"/>
                  <a:pt x="26103" y="14526"/>
                  <a:pt x="26166" y="13241"/>
                </a:cubicBezTo>
                <a:cubicBezTo>
                  <a:pt x="26247" y="11776"/>
                  <a:pt x="25074" y="10557"/>
                  <a:pt x="23626" y="10557"/>
                </a:cubicBezTo>
                <a:cubicBezTo>
                  <a:pt x="22479" y="10557"/>
                  <a:pt x="21516" y="11313"/>
                  <a:pt x="21188" y="12341"/>
                </a:cubicBezTo>
                <a:lnTo>
                  <a:pt x="18984" y="12341"/>
                </a:lnTo>
                <a:lnTo>
                  <a:pt x="18984" y="8300"/>
                </a:lnTo>
                <a:lnTo>
                  <a:pt x="19941" y="7243"/>
                </a:lnTo>
                <a:lnTo>
                  <a:pt x="21188" y="7243"/>
                </a:lnTo>
                <a:cubicBezTo>
                  <a:pt x="21518" y="8280"/>
                  <a:pt x="22490" y="9032"/>
                  <a:pt x="23633" y="9032"/>
                </a:cubicBezTo>
                <a:cubicBezTo>
                  <a:pt x="23685" y="9032"/>
                  <a:pt x="23737" y="9031"/>
                  <a:pt x="23789" y="9028"/>
                </a:cubicBezTo>
                <a:cubicBezTo>
                  <a:pt x="25065" y="8945"/>
                  <a:pt x="26103" y="7899"/>
                  <a:pt x="26166" y="6616"/>
                </a:cubicBezTo>
                <a:cubicBezTo>
                  <a:pt x="26247" y="5151"/>
                  <a:pt x="25074" y="3932"/>
                  <a:pt x="23626" y="3932"/>
                </a:cubicBezTo>
                <a:cubicBezTo>
                  <a:pt x="22479" y="3932"/>
                  <a:pt x="21516" y="4686"/>
                  <a:pt x="21188" y="5714"/>
                </a:cubicBezTo>
                <a:lnTo>
                  <a:pt x="19257" y="5714"/>
                </a:lnTo>
                <a:lnTo>
                  <a:pt x="17975" y="7143"/>
                </a:lnTo>
                <a:cubicBezTo>
                  <a:pt x="17518" y="7025"/>
                  <a:pt x="17064" y="6916"/>
                  <a:pt x="16618" y="6835"/>
                </a:cubicBezTo>
                <a:lnTo>
                  <a:pt x="16417" y="5470"/>
                </a:lnTo>
                <a:cubicBezTo>
                  <a:pt x="16345" y="4941"/>
                  <a:pt x="16118" y="4458"/>
                  <a:pt x="15782" y="4059"/>
                </a:cubicBezTo>
                <a:lnTo>
                  <a:pt x="17245" y="601"/>
                </a:lnTo>
                <a:lnTo>
                  <a:pt x="15826" y="0"/>
                </a:lnTo>
                <a:lnTo>
                  <a:pt x="14489" y="3194"/>
                </a:lnTo>
                <a:cubicBezTo>
                  <a:pt x="14216" y="3102"/>
                  <a:pt x="13934" y="3058"/>
                  <a:pt x="13641" y="3058"/>
                </a:cubicBezTo>
                <a:lnTo>
                  <a:pt x="12586" y="3058"/>
                </a:lnTo>
                <a:cubicBezTo>
                  <a:pt x="12287" y="3058"/>
                  <a:pt x="12003" y="3102"/>
                  <a:pt x="11730" y="3194"/>
                </a:cubicBezTo>
                <a:lnTo>
                  <a:pt x="10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3;p64">
            <a:extLst>
              <a:ext uri="{FF2B5EF4-FFF2-40B4-BE49-F238E27FC236}">
                <a16:creationId xmlns="" xmlns:a16="http://schemas.microsoft.com/office/drawing/2014/main" id="{C61DA9A4-13A8-4701-B1E1-F6AE6D643B5E}"/>
              </a:ext>
            </a:extLst>
          </p:cNvPr>
          <p:cNvSpPr/>
          <p:nvPr/>
        </p:nvSpPr>
        <p:spPr>
          <a:xfrm>
            <a:off x="5108157" y="3408099"/>
            <a:ext cx="419589" cy="399930"/>
          </a:xfrm>
          <a:custGeom>
            <a:avLst/>
            <a:gdLst/>
            <a:ahLst/>
            <a:cxnLst/>
            <a:rect l="l" t="t" r="r" b="b"/>
            <a:pathLst>
              <a:path w="27469" h="26182" extrusionOk="0">
                <a:moveTo>
                  <a:pt x="20177" y="4603"/>
                </a:moveTo>
                <a:cubicBezTo>
                  <a:pt x="20723" y="4603"/>
                  <a:pt x="21234" y="4822"/>
                  <a:pt x="21625" y="5204"/>
                </a:cubicBezTo>
                <a:cubicBezTo>
                  <a:pt x="22416" y="6003"/>
                  <a:pt x="22416" y="7297"/>
                  <a:pt x="21625" y="8098"/>
                </a:cubicBezTo>
                <a:lnTo>
                  <a:pt x="17665" y="12047"/>
                </a:lnTo>
                <a:cubicBezTo>
                  <a:pt x="17357" y="11438"/>
                  <a:pt x="16947" y="10874"/>
                  <a:pt x="16446" y="10383"/>
                </a:cubicBezTo>
                <a:cubicBezTo>
                  <a:pt x="15955" y="9881"/>
                  <a:pt x="15391" y="9472"/>
                  <a:pt x="14771" y="9162"/>
                </a:cubicBezTo>
                <a:lnTo>
                  <a:pt x="18731" y="5204"/>
                </a:lnTo>
                <a:cubicBezTo>
                  <a:pt x="19113" y="4822"/>
                  <a:pt x="19622" y="4603"/>
                  <a:pt x="20177" y="4603"/>
                </a:cubicBezTo>
                <a:close/>
                <a:moveTo>
                  <a:pt x="20173" y="1535"/>
                </a:moveTo>
                <a:cubicBezTo>
                  <a:pt x="21483" y="1535"/>
                  <a:pt x="22794" y="2036"/>
                  <a:pt x="23790" y="3037"/>
                </a:cubicBezTo>
                <a:cubicBezTo>
                  <a:pt x="25784" y="5031"/>
                  <a:pt x="25784" y="8271"/>
                  <a:pt x="23790" y="10274"/>
                </a:cubicBezTo>
                <a:lnTo>
                  <a:pt x="19341" y="14723"/>
                </a:lnTo>
                <a:cubicBezTo>
                  <a:pt x="19050" y="15014"/>
                  <a:pt x="18731" y="15260"/>
                  <a:pt x="18384" y="15470"/>
                </a:cubicBezTo>
                <a:cubicBezTo>
                  <a:pt x="18395" y="15341"/>
                  <a:pt x="18395" y="15215"/>
                  <a:pt x="18395" y="15079"/>
                </a:cubicBezTo>
                <a:cubicBezTo>
                  <a:pt x="18395" y="14577"/>
                  <a:pt x="18340" y="14085"/>
                  <a:pt x="18231" y="13613"/>
                </a:cubicBezTo>
                <a:lnTo>
                  <a:pt x="18231" y="13613"/>
                </a:lnTo>
                <a:lnTo>
                  <a:pt x="18257" y="13631"/>
                </a:lnTo>
                <a:lnTo>
                  <a:pt x="22709" y="9182"/>
                </a:lnTo>
                <a:cubicBezTo>
                  <a:pt x="23382" y="8507"/>
                  <a:pt x="23755" y="7607"/>
                  <a:pt x="23755" y="6650"/>
                </a:cubicBezTo>
                <a:cubicBezTo>
                  <a:pt x="23755" y="5695"/>
                  <a:pt x="23382" y="4793"/>
                  <a:pt x="22709" y="4121"/>
                </a:cubicBezTo>
                <a:cubicBezTo>
                  <a:pt x="22025" y="3448"/>
                  <a:pt x="21134" y="3074"/>
                  <a:pt x="20177" y="3074"/>
                </a:cubicBezTo>
                <a:cubicBezTo>
                  <a:pt x="19214" y="3074"/>
                  <a:pt x="18321" y="3448"/>
                  <a:pt x="17639" y="4121"/>
                </a:cubicBezTo>
                <a:lnTo>
                  <a:pt x="13188" y="8570"/>
                </a:lnTo>
                <a:cubicBezTo>
                  <a:pt x="11796" y="9964"/>
                  <a:pt x="11796" y="12240"/>
                  <a:pt x="13188" y="13631"/>
                </a:cubicBezTo>
                <a:cubicBezTo>
                  <a:pt x="13578" y="14022"/>
                  <a:pt x="13788" y="14533"/>
                  <a:pt x="13788" y="15079"/>
                </a:cubicBezTo>
                <a:cubicBezTo>
                  <a:pt x="13788" y="15324"/>
                  <a:pt x="13753" y="15560"/>
                  <a:pt x="13670" y="15789"/>
                </a:cubicBezTo>
                <a:cubicBezTo>
                  <a:pt x="13087" y="15533"/>
                  <a:pt x="12561" y="15169"/>
                  <a:pt x="12104" y="14723"/>
                </a:cubicBezTo>
                <a:cubicBezTo>
                  <a:pt x="11141" y="13749"/>
                  <a:pt x="10604" y="12467"/>
                  <a:pt x="10604" y="11102"/>
                </a:cubicBezTo>
                <a:cubicBezTo>
                  <a:pt x="10604" y="9736"/>
                  <a:pt x="11141" y="8452"/>
                  <a:pt x="12104" y="7489"/>
                </a:cubicBezTo>
                <a:lnTo>
                  <a:pt x="16556" y="3037"/>
                </a:lnTo>
                <a:cubicBezTo>
                  <a:pt x="17552" y="2036"/>
                  <a:pt x="18862" y="1535"/>
                  <a:pt x="20173" y="1535"/>
                </a:cubicBezTo>
                <a:close/>
                <a:moveTo>
                  <a:pt x="9802" y="14131"/>
                </a:moveTo>
                <a:cubicBezTo>
                  <a:pt x="10112" y="14741"/>
                  <a:pt x="10521" y="15306"/>
                  <a:pt x="11023" y="15806"/>
                </a:cubicBezTo>
                <a:cubicBezTo>
                  <a:pt x="11514" y="16298"/>
                  <a:pt x="12078" y="16706"/>
                  <a:pt x="12696" y="17025"/>
                </a:cubicBezTo>
                <a:lnTo>
                  <a:pt x="8738" y="20977"/>
                </a:lnTo>
                <a:cubicBezTo>
                  <a:pt x="8342" y="21376"/>
                  <a:pt x="7818" y="21576"/>
                  <a:pt x="7293" y="21576"/>
                </a:cubicBezTo>
                <a:cubicBezTo>
                  <a:pt x="6769" y="21576"/>
                  <a:pt x="6244" y="21376"/>
                  <a:pt x="5844" y="20977"/>
                </a:cubicBezTo>
                <a:cubicBezTo>
                  <a:pt x="5051" y="20184"/>
                  <a:pt x="5051" y="18882"/>
                  <a:pt x="5844" y="18082"/>
                </a:cubicBezTo>
                <a:lnTo>
                  <a:pt x="9802" y="14131"/>
                </a:lnTo>
                <a:close/>
                <a:moveTo>
                  <a:pt x="13808" y="10400"/>
                </a:moveTo>
                <a:lnTo>
                  <a:pt x="13808" y="10400"/>
                </a:lnTo>
                <a:cubicBezTo>
                  <a:pt x="14380" y="10656"/>
                  <a:pt x="14909" y="11010"/>
                  <a:pt x="15363" y="11464"/>
                </a:cubicBezTo>
                <a:cubicBezTo>
                  <a:pt x="16329" y="12430"/>
                  <a:pt x="16866" y="13714"/>
                  <a:pt x="16866" y="15079"/>
                </a:cubicBezTo>
                <a:cubicBezTo>
                  <a:pt x="16866" y="16444"/>
                  <a:pt x="16329" y="17735"/>
                  <a:pt x="15363" y="18701"/>
                </a:cubicBezTo>
                <a:lnTo>
                  <a:pt x="10914" y="23150"/>
                </a:lnTo>
                <a:cubicBezTo>
                  <a:pt x="9948" y="24115"/>
                  <a:pt x="8664" y="24644"/>
                  <a:pt x="7290" y="24644"/>
                </a:cubicBezTo>
                <a:cubicBezTo>
                  <a:pt x="5925" y="24644"/>
                  <a:pt x="4643" y="24115"/>
                  <a:pt x="3677" y="23150"/>
                </a:cubicBezTo>
                <a:cubicBezTo>
                  <a:pt x="1685" y="21158"/>
                  <a:pt x="1685" y="17908"/>
                  <a:pt x="3677" y="15916"/>
                </a:cubicBezTo>
                <a:lnTo>
                  <a:pt x="8129" y="11464"/>
                </a:lnTo>
                <a:cubicBezTo>
                  <a:pt x="8419" y="11174"/>
                  <a:pt x="8738" y="10918"/>
                  <a:pt x="9083" y="10711"/>
                </a:cubicBezTo>
                <a:lnTo>
                  <a:pt x="9083" y="10711"/>
                </a:lnTo>
                <a:cubicBezTo>
                  <a:pt x="9075" y="10837"/>
                  <a:pt x="9075" y="10973"/>
                  <a:pt x="9075" y="11102"/>
                </a:cubicBezTo>
                <a:cubicBezTo>
                  <a:pt x="9075" y="11602"/>
                  <a:pt x="9129" y="12093"/>
                  <a:pt x="9238" y="12576"/>
                </a:cubicBezTo>
                <a:lnTo>
                  <a:pt x="9210" y="12548"/>
                </a:lnTo>
                <a:lnTo>
                  <a:pt x="4761" y="16999"/>
                </a:lnTo>
                <a:cubicBezTo>
                  <a:pt x="3367" y="18390"/>
                  <a:pt x="3367" y="20666"/>
                  <a:pt x="4761" y="22058"/>
                </a:cubicBezTo>
                <a:cubicBezTo>
                  <a:pt x="5462" y="22759"/>
                  <a:pt x="6381" y="23115"/>
                  <a:pt x="7290" y="23115"/>
                </a:cubicBezTo>
                <a:cubicBezTo>
                  <a:pt x="8210" y="23115"/>
                  <a:pt x="9129" y="22759"/>
                  <a:pt x="9830" y="22058"/>
                </a:cubicBezTo>
                <a:lnTo>
                  <a:pt x="14280" y="17617"/>
                </a:lnTo>
                <a:cubicBezTo>
                  <a:pt x="14955" y="16936"/>
                  <a:pt x="15326" y="16034"/>
                  <a:pt x="15326" y="15079"/>
                </a:cubicBezTo>
                <a:cubicBezTo>
                  <a:pt x="15326" y="14122"/>
                  <a:pt x="14955" y="13222"/>
                  <a:pt x="14280" y="12548"/>
                </a:cubicBezTo>
                <a:cubicBezTo>
                  <a:pt x="13699" y="11966"/>
                  <a:pt x="13535" y="11119"/>
                  <a:pt x="13808" y="10400"/>
                </a:cubicBezTo>
                <a:close/>
                <a:moveTo>
                  <a:pt x="20174" y="0"/>
                </a:moveTo>
                <a:cubicBezTo>
                  <a:pt x="18472" y="0"/>
                  <a:pt x="16770" y="649"/>
                  <a:pt x="15472" y="1945"/>
                </a:cubicBezTo>
                <a:lnTo>
                  <a:pt x="11023" y="6397"/>
                </a:lnTo>
                <a:cubicBezTo>
                  <a:pt x="10322" y="7096"/>
                  <a:pt x="9793" y="7926"/>
                  <a:pt x="9465" y="8834"/>
                </a:cubicBezTo>
                <a:cubicBezTo>
                  <a:pt x="8566" y="9162"/>
                  <a:pt x="7727" y="9690"/>
                  <a:pt x="7045" y="10383"/>
                </a:cubicBezTo>
                <a:lnTo>
                  <a:pt x="2594" y="14824"/>
                </a:lnTo>
                <a:cubicBezTo>
                  <a:pt x="1" y="17416"/>
                  <a:pt x="1" y="21641"/>
                  <a:pt x="2594" y="24233"/>
                </a:cubicBezTo>
                <a:cubicBezTo>
                  <a:pt x="3887" y="25526"/>
                  <a:pt x="5588" y="26182"/>
                  <a:pt x="7290" y="26182"/>
                </a:cubicBezTo>
                <a:cubicBezTo>
                  <a:pt x="9002" y="26182"/>
                  <a:pt x="10704" y="25526"/>
                  <a:pt x="11995" y="24233"/>
                </a:cubicBezTo>
                <a:lnTo>
                  <a:pt x="16446" y="19784"/>
                </a:lnTo>
                <a:cubicBezTo>
                  <a:pt x="17148" y="19083"/>
                  <a:pt x="17674" y="18255"/>
                  <a:pt x="18002" y="17353"/>
                </a:cubicBezTo>
                <a:cubicBezTo>
                  <a:pt x="18913" y="17017"/>
                  <a:pt x="19732" y="16499"/>
                  <a:pt x="20424" y="15806"/>
                </a:cubicBezTo>
                <a:lnTo>
                  <a:pt x="24873" y="11355"/>
                </a:lnTo>
                <a:cubicBezTo>
                  <a:pt x="27468" y="8762"/>
                  <a:pt x="27468" y="4540"/>
                  <a:pt x="24873" y="1945"/>
                </a:cubicBezTo>
                <a:cubicBezTo>
                  <a:pt x="23577" y="649"/>
                  <a:pt x="21875" y="0"/>
                  <a:pt x="20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15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580</Words>
  <Application>Microsoft Office PowerPoint</Application>
  <PresentationFormat>On-screen Show (16:9)</PresentationFormat>
  <Paragraphs>106</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Poppins SemiBold</vt:lpstr>
      <vt:lpstr>Poppins</vt:lpstr>
      <vt:lpstr>Wingdings</vt:lpstr>
      <vt:lpstr>Arial</vt:lpstr>
      <vt:lpstr>Difference Between Cryptocurrency and Stocks by Slidesgo</vt:lpstr>
      <vt:lpstr>ONLINE CRIME REPORTING SYSTEM</vt:lpstr>
      <vt:lpstr>Abstract</vt:lpstr>
      <vt:lpstr>Modules </vt:lpstr>
      <vt:lpstr>1. ABSTRACT</vt:lpstr>
      <vt:lpstr>2. Existing system</vt:lpstr>
      <vt:lpstr>3. Proposed system </vt:lpstr>
      <vt:lpstr>Advantages </vt:lpstr>
      <vt:lpstr>4. Technology – Software </vt:lpstr>
      <vt:lpstr>4. Technology – Hardware </vt:lpstr>
      <vt:lpstr>User module </vt:lpstr>
      <vt:lpstr>Diagrams </vt:lpstr>
      <vt:lpstr>ERD </vt:lpstr>
      <vt:lpstr>DFD – 0TH LEVEL </vt:lpstr>
      <vt:lpstr>DFD</vt:lpstr>
      <vt:lpstr>UML –CLASS DIAGRAM</vt:lpstr>
      <vt:lpstr>UML –OBJECT DIAGRAM</vt:lpstr>
      <vt:lpstr>UML –USE CASE DIAGRAM</vt:lpstr>
      <vt:lpstr>UML –ACTIVITY DIAGRAM</vt:lpstr>
      <vt:lpstr>Deployment Diagram</vt:lpstr>
      <vt:lpstr>Collaboration Diagram</vt:lpstr>
      <vt:lpstr>Component Diagram</vt:lpstr>
      <vt:lpstr>StateChart Diagram</vt:lpstr>
      <vt:lpstr>7 OUTPUT SCREENS</vt:lpstr>
      <vt:lpstr>8.Conclusion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Gin  NFT-Marketplace</dc:title>
  <dc:creator>Neeraj Mahajan</dc:creator>
  <cp:lastModifiedBy>Admin</cp:lastModifiedBy>
  <cp:revision>59</cp:revision>
  <dcterms:modified xsi:type="dcterms:W3CDTF">2022-05-22T11:02:36Z</dcterms:modified>
</cp:coreProperties>
</file>